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62" r:id="rId3"/>
    <p:sldId id="256" r:id="rId4"/>
    <p:sldId id="258" r:id="rId5"/>
    <p:sldId id="259" r:id="rId6"/>
    <p:sldId id="260" r:id="rId7"/>
    <p:sldId id="261" r:id="rId8"/>
  </p:sldIdLst>
  <p:sldSz cx="12192000" cy="6858000"/>
  <p:notesSz cx="6858000" cy="9144000"/>
  <p:defaultTextStyle>
    <a:defPPr>
      <a:defRPr lang="en-US"/>
    </a:defPPr>
    <a:lvl1pPr marL="0" algn="l" defTabSz="914370" rtl="0" eaLnBrk="1" latinLnBrk="0" hangingPunct="1">
      <a:defRPr sz="1799" kern="1200">
        <a:solidFill>
          <a:schemeClr val="tx1"/>
        </a:solidFill>
        <a:latin typeface="+mn-lt"/>
        <a:ea typeface="+mn-ea"/>
        <a:cs typeface="+mn-cs"/>
      </a:defRPr>
    </a:lvl1pPr>
    <a:lvl2pPr marL="457186" algn="l" defTabSz="914370" rtl="0" eaLnBrk="1" latinLnBrk="0" hangingPunct="1">
      <a:defRPr sz="1799" kern="1200">
        <a:solidFill>
          <a:schemeClr val="tx1"/>
        </a:solidFill>
        <a:latin typeface="+mn-lt"/>
        <a:ea typeface="+mn-ea"/>
        <a:cs typeface="+mn-cs"/>
      </a:defRPr>
    </a:lvl2pPr>
    <a:lvl3pPr marL="914370" algn="l" defTabSz="914370" rtl="0" eaLnBrk="1" latinLnBrk="0" hangingPunct="1">
      <a:defRPr sz="1799" kern="1200">
        <a:solidFill>
          <a:schemeClr val="tx1"/>
        </a:solidFill>
        <a:latin typeface="+mn-lt"/>
        <a:ea typeface="+mn-ea"/>
        <a:cs typeface="+mn-cs"/>
      </a:defRPr>
    </a:lvl3pPr>
    <a:lvl4pPr marL="1371556" algn="l" defTabSz="914370" rtl="0" eaLnBrk="1" latinLnBrk="0" hangingPunct="1">
      <a:defRPr sz="1799" kern="1200">
        <a:solidFill>
          <a:schemeClr val="tx1"/>
        </a:solidFill>
        <a:latin typeface="+mn-lt"/>
        <a:ea typeface="+mn-ea"/>
        <a:cs typeface="+mn-cs"/>
      </a:defRPr>
    </a:lvl4pPr>
    <a:lvl5pPr marL="1828739" algn="l" defTabSz="914370" rtl="0" eaLnBrk="1" latinLnBrk="0" hangingPunct="1">
      <a:defRPr sz="1799" kern="1200">
        <a:solidFill>
          <a:schemeClr val="tx1"/>
        </a:solidFill>
        <a:latin typeface="+mn-lt"/>
        <a:ea typeface="+mn-ea"/>
        <a:cs typeface="+mn-cs"/>
      </a:defRPr>
    </a:lvl5pPr>
    <a:lvl6pPr marL="2285925" algn="l" defTabSz="914370" rtl="0" eaLnBrk="1" latinLnBrk="0" hangingPunct="1">
      <a:defRPr sz="1799" kern="1200">
        <a:solidFill>
          <a:schemeClr val="tx1"/>
        </a:solidFill>
        <a:latin typeface="+mn-lt"/>
        <a:ea typeface="+mn-ea"/>
        <a:cs typeface="+mn-cs"/>
      </a:defRPr>
    </a:lvl6pPr>
    <a:lvl7pPr marL="2743111" algn="l" defTabSz="914370" rtl="0" eaLnBrk="1" latinLnBrk="0" hangingPunct="1">
      <a:defRPr sz="1799" kern="1200">
        <a:solidFill>
          <a:schemeClr val="tx1"/>
        </a:solidFill>
        <a:latin typeface="+mn-lt"/>
        <a:ea typeface="+mn-ea"/>
        <a:cs typeface="+mn-cs"/>
      </a:defRPr>
    </a:lvl7pPr>
    <a:lvl8pPr marL="3200295" algn="l" defTabSz="914370" rtl="0" eaLnBrk="1" latinLnBrk="0" hangingPunct="1">
      <a:defRPr sz="1799" kern="1200">
        <a:solidFill>
          <a:schemeClr val="tx1"/>
        </a:solidFill>
        <a:latin typeface="+mn-lt"/>
        <a:ea typeface="+mn-ea"/>
        <a:cs typeface="+mn-cs"/>
      </a:defRPr>
    </a:lvl8pPr>
    <a:lvl9pPr marL="3657481" algn="l" defTabSz="914370" rtl="0" eaLnBrk="1" latinLnBrk="0" hangingPunct="1">
      <a:defRPr sz="1799"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60"/>
  </p:normalViewPr>
  <p:slideViewPr>
    <p:cSldViewPr snapToGrid="0">
      <p:cViewPr varScale="1">
        <p:scale>
          <a:sx n="120" d="100"/>
          <a:sy n="120" d="100"/>
        </p:scale>
        <p:origin x="55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C6056-E49A-4C57-97A7-15FABD7A1B58}"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BD8F0-E049-4998-88EB-71EA80C8BAD3}" type="slidenum">
              <a:rPr lang="en-US" smtClean="0"/>
              <a:t>‹#›</a:t>
            </a:fld>
            <a:endParaRPr lang="en-US"/>
          </a:p>
        </p:txBody>
      </p:sp>
    </p:spTree>
    <p:extLst>
      <p:ext uri="{BB962C8B-B14F-4D97-AF65-F5344CB8AC3E}">
        <p14:creationId xmlns:p14="http://schemas.microsoft.com/office/powerpoint/2010/main" val="26427343"/>
      </p:ext>
    </p:extLst>
  </p:cSld>
  <p:clrMap bg1="lt1" tx1="dk1" bg2="lt2" tx2="dk2" accent1="accent1" accent2="accent2" accent3="accent3" accent4="accent4" accent5="accent5" accent6="accent6" hlink="hlink" folHlink="folHlink"/>
  <p:notesStyle>
    <a:lvl1pPr marL="0" algn="l" defTabSz="914370" rtl="0" eaLnBrk="1" latinLnBrk="0" hangingPunct="1">
      <a:defRPr sz="1201" kern="1200">
        <a:solidFill>
          <a:schemeClr val="tx1"/>
        </a:solidFill>
        <a:latin typeface="+mn-lt"/>
        <a:ea typeface="+mn-ea"/>
        <a:cs typeface="+mn-cs"/>
      </a:defRPr>
    </a:lvl1pPr>
    <a:lvl2pPr marL="457186" algn="l" defTabSz="914370" rtl="0" eaLnBrk="1" latinLnBrk="0" hangingPunct="1">
      <a:defRPr sz="1201" kern="1200">
        <a:solidFill>
          <a:schemeClr val="tx1"/>
        </a:solidFill>
        <a:latin typeface="+mn-lt"/>
        <a:ea typeface="+mn-ea"/>
        <a:cs typeface="+mn-cs"/>
      </a:defRPr>
    </a:lvl2pPr>
    <a:lvl3pPr marL="914370" algn="l" defTabSz="914370" rtl="0" eaLnBrk="1" latinLnBrk="0" hangingPunct="1">
      <a:defRPr sz="1201" kern="1200">
        <a:solidFill>
          <a:schemeClr val="tx1"/>
        </a:solidFill>
        <a:latin typeface="+mn-lt"/>
        <a:ea typeface="+mn-ea"/>
        <a:cs typeface="+mn-cs"/>
      </a:defRPr>
    </a:lvl3pPr>
    <a:lvl4pPr marL="1371556" algn="l" defTabSz="914370" rtl="0" eaLnBrk="1" latinLnBrk="0" hangingPunct="1">
      <a:defRPr sz="1201" kern="1200">
        <a:solidFill>
          <a:schemeClr val="tx1"/>
        </a:solidFill>
        <a:latin typeface="+mn-lt"/>
        <a:ea typeface="+mn-ea"/>
        <a:cs typeface="+mn-cs"/>
      </a:defRPr>
    </a:lvl4pPr>
    <a:lvl5pPr marL="1828739" algn="l" defTabSz="914370" rtl="0" eaLnBrk="1" latinLnBrk="0" hangingPunct="1">
      <a:defRPr sz="1201" kern="1200">
        <a:solidFill>
          <a:schemeClr val="tx1"/>
        </a:solidFill>
        <a:latin typeface="+mn-lt"/>
        <a:ea typeface="+mn-ea"/>
        <a:cs typeface="+mn-cs"/>
      </a:defRPr>
    </a:lvl5pPr>
    <a:lvl6pPr marL="2285925" algn="l" defTabSz="914370" rtl="0" eaLnBrk="1" latinLnBrk="0" hangingPunct="1">
      <a:defRPr sz="1201" kern="1200">
        <a:solidFill>
          <a:schemeClr val="tx1"/>
        </a:solidFill>
        <a:latin typeface="+mn-lt"/>
        <a:ea typeface="+mn-ea"/>
        <a:cs typeface="+mn-cs"/>
      </a:defRPr>
    </a:lvl6pPr>
    <a:lvl7pPr marL="2743111" algn="l" defTabSz="914370" rtl="0" eaLnBrk="1" latinLnBrk="0" hangingPunct="1">
      <a:defRPr sz="1201" kern="1200">
        <a:solidFill>
          <a:schemeClr val="tx1"/>
        </a:solidFill>
        <a:latin typeface="+mn-lt"/>
        <a:ea typeface="+mn-ea"/>
        <a:cs typeface="+mn-cs"/>
      </a:defRPr>
    </a:lvl7pPr>
    <a:lvl8pPr marL="3200295" algn="l" defTabSz="914370" rtl="0" eaLnBrk="1" latinLnBrk="0" hangingPunct="1">
      <a:defRPr sz="1201" kern="1200">
        <a:solidFill>
          <a:schemeClr val="tx1"/>
        </a:solidFill>
        <a:latin typeface="+mn-lt"/>
        <a:ea typeface="+mn-ea"/>
        <a:cs typeface="+mn-cs"/>
      </a:defRPr>
    </a:lvl8pPr>
    <a:lvl9pPr marL="3657481" algn="l" defTabSz="914370" rtl="0" eaLnBrk="1" latinLnBrk="0" hangingPunct="1">
      <a:defRPr sz="12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5BD8F0-E049-4998-88EB-71EA80C8BAD3}" type="slidenum">
              <a:rPr lang="en-US" smtClean="0"/>
              <a:t>3</a:t>
            </a:fld>
            <a:endParaRPr lang="en-US"/>
          </a:p>
        </p:txBody>
      </p:sp>
    </p:spTree>
    <p:extLst>
      <p:ext uri="{BB962C8B-B14F-4D97-AF65-F5344CB8AC3E}">
        <p14:creationId xmlns:p14="http://schemas.microsoft.com/office/powerpoint/2010/main" val="116382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5BD8F0-E049-4998-88EB-71EA80C8BAD3}" type="slidenum">
              <a:rPr lang="en-US" smtClean="0"/>
              <a:t>5</a:t>
            </a:fld>
            <a:endParaRPr lang="en-US"/>
          </a:p>
        </p:txBody>
      </p:sp>
    </p:spTree>
    <p:extLst>
      <p:ext uri="{BB962C8B-B14F-4D97-AF65-F5344CB8AC3E}">
        <p14:creationId xmlns:p14="http://schemas.microsoft.com/office/powerpoint/2010/main" val="142027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7F8FA-3263-CA28-5894-B74382A18E94}"/>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7C9981-36D1-1445-E197-936D703EC4D2}"/>
              </a:ext>
            </a:extLst>
          </p:cNvPr>
          <p:cNvSpPr>
            <a:spLocks noGrp="1"/>
          </p:cNvSpPr>
          <p:nvPr>
            <p:ph type="subTitle" idx="1"/>
          </p:nvPr>
        </p:nvSpPr>
        <p:spPr>
          <a:xfrm>
            <a:off x="1524000" y="3602040"/>
            <a:ext cx="9144000" cy="1655761"/>
          </a:xfrm>
        </p:spPr>
        <p:txBody>
          <a:bodyPr/>
          <a:lstStyle>
            <a:lvl1pPr marL="0" indent="0" algn="ctr">
              <a:buNone/>
              <a:defRPr sz="2400"/>
            </a:lvl1pPr>
            <a:lvl2pPr marL="457195" indent="0" algn="ctr">
              <a:buNone/>
              <a:defRPr sz="2000"/>
            </a:lvl2pPr>
            <a:lvl3pPr marL="914391" indent="0" algn="ctr">
              <a:buNone/>
              <a:defRPr sz="1800"/>
            </a:lvl3pPr>
            <a:lvl4pPr marL="1371586" indent="0" algn="ctr">
              <a:buNone/>
              <a:defRPr sz="1600"/>
            </a:lvl4pPr>
            <a:lvl5pPr marL="1828782" indent="0" algn="ctr">
              <a:buNone/>
              <a:defRPr sz="1600"/>
            </a:lvl5pPr>
            <a:lvl6pPr marL="2285977" indent="0" algn="ctr">
              <a:buNone/>
              <a:defRPr sz="1600"/>
            </a:lvl6pPr>
            <a:lvl7pPr marL="2743173" indent="0" algn="ctr">
              <a:buNone/>
              <a:defRPr sz="1600"/>
            </a:lvl7pPr>
            <a:lvl8pPr marL="3200368" indent="0" algn="ctr">
              <a:buNone/>
              <a:defRPr sz="1600"/>
            </a:lvl8pPr>
            <a:lvl9pPr marL="365756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80A2C-58C2-831B-256C-FF7FF69CEBFE}"/>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5" name="Footer Placeholder 4">
            <a:extLst>
              <a:ext uri="{FF2B5EF4-FFF2-40B4-BE49-F238E27FC236}">
                <a16:creationId xmlns:a16="http://schemas.microsoft.com/office/drawing/2014/main" id="{E44BF386-8F4B-C70F-60D2-E3281A099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C7498-D85E-2177-3806-EAB3550205B4}"/>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72877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AE45-DD76-12B5-4B49-BD57E624C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9CF460-9967-01A8-1776-8258C1B530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C5F604-54E6-9F81-C957-D60A5AD20B95}"/>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5" name="Footer Placeholder 4">
            <a:extLst>
              <a:ext uri="{FF2B5EF4-FFF2-40B4-BE49-F238E27FC236}">
                <a16:creationId xmlns:a16="http://schemas.microsoft.com/office/drawing/2014/main" id="{4BD6D2AF-5B05-59FD-8F9E-8A1BFB641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EFF37-FD01-5700-2DA7-14FCF8607416}"/>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191556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2B95-AD6B-6BA7-0341-05252B5FBE5A}"/>
              </a:ext>
            </a:extLst>
          </p:cNvPr>
          <p:cNvSpPr>
            <a:spLocks noGrp="1"/>
          </p:cNvSpPr>
          <p:nvPr>
            <p:ph type="title" orient="vert"/>
          </p:nvPr>
        </p:nvSpPr>
        <p:spPr>
          <a:xfrm>
            <a:off x="8724900" y="365125"/>
            <a:ext cx="2628902"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871C58-147C-5D63-F6F9-C97E9AFC3067}"/>
              </a:ext>
            </a:extLst>
          </p:cNvPr>
          <p:cNvSpPr>
            <a:spLocks noGrp="1"/>
          </p:cNvSpPr>
          <p:nvPr>
            <p:ph type="body" orient="vert" idx="1"/>
          </p:nvPr>
        </p:nvSpPr>
        <p:spPr>
          <a:xfrm>
            <a:off x="838200" y="365125"/>
            <a:ext cx="7734302"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B2298-6A22-5E4B-1891-6109195DB661}"/>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5" name="Footer Placeholder 4">
            <a:extLst>
              <a:ext uri="{FF2B5EF4-FFF2-40B4-BE49-F238E27FC236}">
                <a16:creationId xmlns:a16="http://schemas.microsoft.com/office/drawing/2014/main" id="{63F18D71-5CEC-43E2-97B1-DEA7C3D38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36B54-FD73-99D8-8C9D-80119F8CDC67}"/>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411965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9920-A2C5-93EB-C342-343BC0A4C0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53AEB-AD2C-0924-B19B-96A5AB7793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8B25C-248F-1D8A-353B-28130CEB9969}"/>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5" name="Footer Placeholder 4">
            <a:extLst>
              <a:ext uri="{FF2B5EF4-FFF2-40B4-BE49-F238E27FC236}">
                <a16:creationId xmlns:a16="http://schemas.microsoft.com/office/drawing/2014/main" id="{7560D984-658C-B44F-6897-155885CF6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2588D-B195-E15B-D769-B6D258AF8386}"/>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2438070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501D-63EE-138F-2F0E-95A2571D5797}"/>
              </a:ext>
            </a:extLst>
          </p:cNvPr>
          <p:cNvSpPr>
            <a:spLocks noGrp="1"/>
          </p:cNvSpPr>
          <p:nvPr>
            <p:ph type="title"/>
          </p:nvPr>
        </p:nvSpPr>
        <p:spPr>
          <a:xfrm>
            <a:off x="831849"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53D062-D2E7-ECCE-5AC0-B31BD6D4931A}"/>
              </a:ext>
            </a:extLst>
          </p:cNvPr>
          <p:cNvSpPr>
            <a:spLocks noGrp="1"/>
          </p:cNvSpPr>
          <p:nvPr>
            <p:ph type="body" idx="1"/>
          </p:nvPr>
        </p:nvSpPr>
        <p:spPr>
          <a:xfrm>
            <a:off x="831849" y="4589465"/>
            <a:ext cx="10515600" cy="1500187"/>
          </a:xfrm>
        </p:spPr>
        <p:txBody>
          <a:bodyPr/>
          <a:lstStyle>
            <a:lvl1pPr marL="0" indent="0">
              <a:buNone/>
              <a:defRPr sz="2400">
                <a:solidFill>
                  <a:schemeClr val="tx1">
                    <a:tint val="82000"/>
                  </a:schemeClr>
                </a:solidFill>
              </a:defRPr>
            </a:lvl1pPr>
            <a:lvl2pPr marL="457195" indent="0">
              <a:buNone/>
              <a:defRPr sz="2000">
                <a:solidFill>
                  <a:schemeClr val="tx1">
                    <a:tint val="82000"/>
                  </a:schemeClr>
                </a:solidFill>
              </a:defRPr>
            </a:lvl2pPr>
            <a:lvl3pPr marL="914391" indent="0">
              <a:buNone/>
              <a:defRPr sz="1800">
                <a:solidFill>
                  <a:schemeClr val="tx1">
                    <a:tint val="82000"/>
                  </a:schemeClr>
                </a:solidFill>
              </a:defRPr>
            </a:lvl3pPr>
            <a:lvl4pPr marL="1371586" indent="0">
              <a:buNone/>
              <a:defRPr sz="1600">
                <a:solidFill>
                  <a:schemeClr val="tx1">
                    <a:tint val="82000"/>
                  </a:schemeClr>
                </a:solidFill>
              </a:defRPr>
            </a:lvl4pPr>
            <a:lvl5pPr marL="1828782" indent="0">
              <a:buNone/>
              <a:defRPr sz="1600">
                <a:solidFill>
                  <a:schemeClr val="tx1">
                    <a:tint val="82000"/>
                  </a:schemeClr>
                </a:solidFill>
              </a:defRPr>
            </a:lvl5pPr>
            <a:lvl6pPr marL="2285977" indent="0">
              <a:buNone/>
              <a:defRPr sz="1600">
                <a:solidFill>
                  <a:schemeClr val="tx1">
                    <a:tint val="82000"/>
                  </a:schemeClr>
                </a:solidFill>
              </a:defRPr>
            </a:lvl6pPr>
            <a:lvl7pPr marL="2743173" indent="0">
              <a:buNone/>
              <a:defRPr sz="1600">
                <a:solidFill>
                  <a:schemeClr val="tx1">
                    <a:tint val="82000"/>
                  </a:schemeClr>
                </a:solidFill>
              </a:defRPr>
            </a:lvl7pPr>
            <a:lvl8pPr marL="3200368" indent="0">
              <a:buNone/>
              <a:defRPr sz="1600">
                <a:solidFill>
                  <a:schemeClr val="tx1">
                    <a:tint val="82000"/>
                  </a:schemeClr>
                </a:solidFill>
              </a:defRPr>
            </a:lvl8pPr>
            <a:lvl9pPr marL="3657563"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93F9A2-4A00-A0A3-E301-5ACB2CDB15F9}"/>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5" name="Footer Placeholder 4">
            <a:extLst>
              <a:ext uri="{FF2B5EF4-FFF2-40B4-BE49-F238E27FC236}">
                <a16:creationId xmlns:a16="http://schemas.microsoft.com/office/drawing/2014/main" id="{C0D69681-01A6-FE8A-2096-E6F0B0429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B73E2-0335-F337-E3C4-BCCDA7BC2B20}"/>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240422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3494-053B-371B-88C2-CE14438979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F28BCC-CF7B-5793-3D22-C489AE35421D}"/>
              </a:ext>
            </a:extLst>
          </p:cNvPr>
          <p:cNvSpPr>
            <a:spLocks noGrp="1"/>
          </p:cNvSpPr>
          <p:nvPr>
            <p:ph sz="half" idx="1"/>
          </p:nvPr>
        </p:nvSpPr>
        <p:spPr>
          <a:xfrm>
            <a:off x="838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A194E8-BC72-3805-E7DE-D36FA94BD55E}"/>
              </a:ext>
            </a:extLst>
          </p:cNvPr>
          <p:cNvSpPr>
            <a:spLocks noGrp="1"/>
          </p:cNvSpPr>
          <p:nvPr>
            <p:ph sz="half" idx="2"/>
          </p:nvPr>
        </p:nvSpPr>
        <p:spPr>
          <a:xfrm>
            <a:off x="6172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BD0AF0-39A8-6102-1290-0D68F6CC6330}"/>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6" name="Footer Placeholder 5">
            <a:extLst>
              <a:ext uri="{FF2B5EF4-FFF2-40B4-BE49-F238E27FC236}">
                <a16:creationId xmlns:a16="http://schemas.microsoft.com/office/drawing/2014/main" id="{0788165E-3FC8-B29B-28D8-6F7C9C4065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FD7D28-2F02-0951-E7C4-BE458508D314}"/>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2396338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0930-91DC-EEF3-FF40-43D0BBA5F8D1}"/>
              </a:ext>
            </a:extLst>
          </p:cNvPr>
          <p:cNvSpPr>
            <a:spLocks noGrp="1"/>
          </p:cNvSpPr>
          <p:nvPr>
            <p:ph type="title"/>
          </p:nvPr>
        </p:nvSpPr>
        <p:spPr>
          <a:xfrm>
            <a:off x="839787" y="365124"/>
            <a:ext cx="10515600"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483D3E-AA2B-675A-A581-A11AE0BA52A2}"/>
              </a:ext>
            </a:extLst>
          </p:cNvPr>
          <p:cNvSpPr>
            <a:spLocks noGrp="1"/>
          </p:cNvSpPr>
          <p:nvPr>
            <p:ph type="body" idx="1"/>
          </p:nvPr>
        </p:nvSpPr>
        <p:spPr>
          <a:xfrm>
            <a:off x="839787" y="1681163"/>
            <a:ext cx="5157787" cy="823912"/>
          </a:xfrm>
        </p:spPr>
        <p:txBody>
          <a:bodyPr anchor="b"/>
          <a:lstStyle>
            <a:lvl1pPr marL="0" indent="0">
              <a:buNone/>
              <a:defRPr sz="2400" b="1"/>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6526F7-9342-85BC-2A37-089AC8280F07}"/>
              </a:ext>
            </a:extLst>
          </p:cNvPr>
          <p:cNvSpPr>
            <a:spLocks noGrp="1"/>
          </p:cNvSpPr>
          <p:nvPr>
            <p:ph sz="half" idx="2"/>
          </p:nvPr>
        </p:nvSpPr>
        <p:spPr>
          <a:xfrm>
            <a:off x="839787"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6080B0-6ED3-0C4B-6829-320E8E818F4B}"/>
              </a:ext>
            </a:extLst>
          </p:cNvPr>
          <p:cNvSpPr>
            <a:spLocks noGrp="1"/>
          </p:cNvSpPr>
          <p:nvPr>
            <p:ph type="body" sz="quarter" idx="3"/>
          </p:nvPr>
        </p:nvSpPr>
        <p:spPr>
          <a:xfrm>
            <a:off x="6172202" y="1681163"/>
            <a:ext cx="5183187" cy="823912"/>
          </a:xfrm>
        </p:spPr>
        <p:txBody>
          <a:bodyPr anchor="b"/>
          <a:lstStyle>
            <a:lvl1pPr marL="0" indent="0">
              <a:buNone/>
              <a:defRPr sz="2400" b="1"/>
            </a:lvl1pPr>
            <a:lvl2pPr marL="457195" indent="0">
              <a:buNone/>
              <a:defRPr sz="2000" b="1"/>
            </a:lvl2pPr>
            <a:lvl3pPr marL="914391" indent="0">
              <a:buNone/>
              <a:defRPr sz="1800" b="1"/>
            </a:lvl3pPr>
            <a:lvl4pPr marL="1371586" indent="0">
              <a:buNone/>
              <a:defRPr sz="1600" b="1"/>
            </a:lvl4pPr>
            <a:lvl5pPr marL="1828782" indent="0">
              <a:buNone/>
              <a:defRPr sz="1600" b="1"/>
            </a:lvl5pPr>
            <a:lvl6pPr marL="2285977" indent="0">
              <a:buNone/>
              <a:defRPr sz="1600" b="1"/>
            </a:lvl6pPr>
            <a:lvl7pPr marL="2743173" indent="0">
              <a:buNone/>
              <a:defRPr sz="1600" b="1"/>
            </a:lvl7pPr>
            <a:lvl8pPr marL="3200368" indent="0">
              <a:buNone/>
              <a:defRPr sz="1600" b="1"/>
            </a:lvl8pPr>
            <a:lvl9pPr marL="365756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F75839-CA18-9D6C-3F80-36AF3EA0D4FE}"/>
              </a:ext>
            </a:extLst>
          </p:cNvPr>
          <p:cNvSpPr>
            <a:spLocks noGrp="1"/>
          </p:cNvSpPr>
          <p:nvPr>
            <p:ph sz="quarter" idx="4"/>
          </p:nvPr>
        </p:nvSpPr>
        <p:spPr>
          <a:xfrm>
            <a:off x="6172202" y="2505076"/>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80D408-4391-9A26-F0D5-D2AFC608F66F}"/>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8" name="Footer Placeholder 7">
            <a:extLst>
              <a:ext uri="{FF2B5EF4-FFF2-40B4-BE49-F238E27FC236}">
                <a16:creationId xmlns:a16="http://schemas.microsoft.com/office/drawing/2014/main" id="{811066AE-E0FD-3789-A223-1D3493B664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46470C-96A9-EC48-4F75-A649F3CCFC77}"/>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35381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B1EA-39E8-E8B8-069D-D7DBB1B28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88E5D9-3EF6-9467-DE11-37D626AD9F70}"/>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4" name="Footer Placeholder 3">
            <a:extLst>
              <a:ext uri="{FF2B5EF4-FFF2-40B4-BE49-F238E27FC236}">
                <a16:creationId xmlns:a16="http://schemas.microsoft.com/office/drawing/2014/main" id="{CD934519-4414-4598-96D3-40376696E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7C3058-B320-75E2-4156-4BCEBB927034}"/>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171263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A91049-78B4-35BB-DB45-D6EA277B012E}"/>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3" name="Footer Placeholder 2">
            <a:extLst>
              <a:ext uri="{FF2B5EF4-FFF2-40B4-BE49-F238E27FC236}">
                <a16:creationId xmlns:a16="http://schemas.microsoft.com/office/drawing/2014/main" id="{E30CAC1B-28AB-BCAE-63A1-5D3102E95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5C270E-8542-5417-E932-AD42807DD0DD}"/>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1600787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A8D9-9E26-2F59-A3D0-1CFD778136CA}"/>
              </a:ext>
            </a:extLst>
          </p:cNvPr>
          <p:cNvSpPr>
            <a:spLocks noGrp="1"/>
          </p:cNvSpPr>
          <p:nvPr>
            <p:ph type="title"/>
          </p:nvPr>
        </p:nvSpPr>
        <p:spPr>
          <a:xfrm>
            <a:off x="839793"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AC79C8-C691-F97D-87A9-D8E84B6B1417}"/>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8B6F0A-FB9B-56E6-6D24-2A3CC415F6AF}"/>
              </a:ext>
            </a:extLst>
          </p:cNvPr>
          <p:cNvSpPr>
            <a:spLocks noGrp="1"/>
          </p:cNvSpPr>
          <p:nvPr>
            <p:ph type="body" sz="half" idx="2"/>
          </p:nvPr>
        </p:nvSpPr>
        <p:spPr>
          <a:xfrm>
            <a:off x="839793" y="2057401"/>
            <a:ext cx="3932236" cy="3811589"/>
          </a:xfrm>
        </p:spPr>
        <p:txBody>
          <a:bodyPr/>
          <a:lstStyle>
            <a:lvl1pPr marL="0" indent="0">
              <a:buNone/>
              <a:defRPr sz="1600"/>
            </a:lvl1pPr>
            <a:lvl2pPr marL="457195" indent="0">
              <a:buNone/>
              <a:defRPr sz="1400"/>
            </a:lvl2pPr>
            <a:lvl3pPr marL="914391" indent="0">
              <a:buNone/>
              <a:defRPr sz="1200"/>
            </a:lvl3pPr>
            <a:lvl4pPr marL="1371586" indent="0">
              <a:buNone/>
              <a:defRPr sz="1000"/>
            </a:lvl4pPr>
            <a:lvl5pPr marL="1828782" indent="0">
              <a:buNone/>
              <a:defRPr sz="1000"/>
            </a:lvl5pPr>
            <a:lvl6pPr marL="2285977"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9A82A3-06AC-2939-1100-6E03AEE62812}"/>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6" name="Footer Placeholder 5">
            <a:extLst>
              <a:ext uri="{FF2B5EF4-FFF2-40B4-BE49-F238E27FC236}">
                <a16:creationId xmlns:a16="http://schemas.microsoft.com/office/drawing/2014/main" id="{D57C009A-DE6E-2411-4C43-FD7889C5D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C4593-2AC5-37BC-DED4-A6F9763B8EF8}"/>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2308194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C149-E57B-A97F-585E-8BED017E0AA4}"/>
              </a:ext>
            </a:extLst>
          </p:cNvPr>
          <p:cNvSpPr>
            <a:spLocks noGrp="1"/>
          </p:cNvSpPr>
          <p:nvPr>
            <p:ph type="title"/>
          </p:nvPr>
        </p:nvSpPr>
        <p:spPr>
          <a:xfrm>
            <a:off x="839793"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747F4A-16F7-3BAA-C109-AC38FFE21687}"/>
              </a:ext>
            </a:extLst>
          </p:cNvPr>
          <p:cNvSpPr>
            <a:spLocks noGrp="1"/>
          </p:cNvSpPr>
          <p:nvPr>
            <p:ph type="pic" idx="1"/>
          </p:nvPr>
        </p:nvSpPr>
        <p:spPr>
          <a:xfrm>
            <a:off x="5183189" y="987426"/>
            <a:ext cx="6172200" cy="4873625"/>
          </a:xfrm>
        </p:spPr>
        <p:txBody>
          <a:bodyPr/>
          <a:lstStyle>
            <a:lvl1pPr marL="0" indent="0">
              <a:buNone/>
              <a:defRPr sz="3200"/>
            </a:lvl1pPr>
            <a:lvl2pPr marL="457195" indent="0">
              <a:buNone/>
              <a:defRPr sz="2800"/>
            </a:lvl2pPr>
            <a:lvl3pPr marL="914391" indent="0">
              <a:buNone/>
              <a:defRPr sz="2400"/>
            </a:lvl3pPr>
            <a:lvl4pPr marL="1371586" indent="0">
              <a:buNone/>
              <a:defRPr sz="2000"/>
            </a:lvl4pPr>
            <a:lvl5pPr marL="1828782" indent="0">
              <a:buNone/>
              <a:defRPr sz="2000"/>
            </a:lvl5pPr>
            <a:lvl6pPr marL="2285977" indent="0">
              <a:buNone/>
              <a:defRPr sz="2000"/>
            </a:lvl6pPr>
            <a:lvl7pPr marL="2743173" indent="0">
              <a:buNone/>
              <a:defRPr sz="2000"/>
            </a:lvl7pPr>
            <a:lvl8pPr marL="3200368" indent="0">
              <a:buNone/>
              <a:defRPr sz="2000"/>
            </a:lvl8pPr>
            <a:lvl9pPr marL="3657563" indent="0">
              <a:buNone/>
              <a:defRPr sz="2000"/>
            </a:lvl9pPr>
          </a:lstStyle>
          <a:p>
            <a:endParaRPr lang="en-US"/>
          </a:p>
        </p:txBody>
      </p:sp>
      <p:sp>
        <p:nvSpPr>
          <p:cNvPr id="4" name="Text Placeholder 3">
            <a:extLst>
              <a:ext uri="{FF2B5EF4-FFF2-40B4-BE49-F238E27FC236}">
                <a16:creationId xmlns:a16="http://schemas.microsoft.com/office/drawing/2014/main" id="{02BAC94D-3FB6-F838-E401-D9EF19A1A219}"/>
              </a:ext>
            </a:extLst>
          </p:cNvPr>
          <p:cNvSpPr>
            <a:spLocks noGrp="1"/>
          </p:cNvSpPr>
          <p:nvPr>
            <p:ph type="body" sz="half" idx="2"/>
          </p:nvPr>
        </p:nvSpPr>
        <p:spPr>
          <a:xfrm>
            <a:off x="839793" y="2057401"/>
            <a:ext cx="3932236" cy="3811589"/>
          </a:xfrm>
        </p:spPr>
        <p:txBody>
          <a:bodyPr/>
          <a:lstStyle>
            <a:lvl1pPr marL="0" indent="0">
              <a:buNone/>
              <a:defRPr sz="1600"/>
            </a:lvl1pPr>
            <a:lvl2pPr marL="457195" indent="0">
              <a:buNone/>
              <a:defRPr sz="1400"/>
            </a:lvl2pPr>
            <a:lvl3pPr marL="914391" indent="0">
              <a:buNone/>
              <a:defRPr sz="1200"/>
            </a:lvl3pPr>
            <a:lvl4pPr marL="1371586" indent="0">
              <a:buNone/>
              <a:defRPr sz="1000"/>
            </a:lvl4pPr>
            <a:lvl5pPr marL="1828782" indent="0">
              <a:buNone/>
              <a:defRPr sz="1000"/>
            </a:lvl5pPr>
            <a:lvl6pPr marL="2285977" indent="0">
              <a:buNone/>
              <a:defRPr sz="1000"/>
            </a:lvl6pPr>
            <a:lvl7pPr marL="2743173" indent="0">
              <a:buNone/>
              <a:defRPr sz="1000"/>
            </a:lvl7pPr>
            <a:lvl8pPr marL="3200368" indent="0">
              <a:buNone/>
              <a:defRPr sz="1000"/>
            </a:lvl8pPr>
            <a:lvl9pPr marL="365756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CD2D1-401F-AB3D-06B6-B51EA44BE716}"/>
              </a:ext>
            </a:extLst>
          </p:cNvPr>
          <p:cNvSpPr>
            <a:spLocks noGrp="1"/>
          </p:cNvSpPr>
          <p:nvPr>
            <p:ph type="dt" sz="half" idx="10"/>
          </p:nvPr>
        </p:nvSpPr>
        <p:spPr/>
        <p:txBody>
          <a:bodyPr/>
          <a:lstStyle/>
          <a:p>
            <a:fld id="{44F95D04-BDAA-4B6E-9352-2C51F13B0BEA}" type="datetimeFigureOut">
              <a:rPr lang="en-US" smtClean="0"/>
              <a:t>5/2/2024</a:t>
            </a:fld>
            <a:endParaRPr lang="en-US"/>
          </a:p>
        </p:txBody>
      </p:sp>
      <p:sp>
        <p:nvSpPr>
          <p:cNvPr id="6" name="Footer Placeholder 5">
            <a:extLst>
              <a:ext uri="{FF2B5EF4-FFF2-40B4-BE49-F238E27FC236}">
                <a16:creationId xmlns:a16="http://schemas.microsoft.com/office/drawing/2014/main" id="{D9B50846-ED1F-4FDA-D19E-40EB61BB6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1AEEFF-7C22-685A-D525-68BF388B72F3}"/>
              </a:ext>
            </a:extLst>
          </p:cNvPr>
          <p:cNvSpPr>
            <a:spLocks noGrp="1"/>
          </p:cNvSpPr>
          <p:nvPr>
            <p:ph type="sldNum" sz="quarter" idx="12"/>
          </p:nvPr>
        </p:nvSpPr>
        <p:spPr/>
        <p:txBody>
          <a:bodyPr/>
          <a:lstStyle/>
          <a:p>
            <a:fld id="{0A6C1648-0841-4F75-99AB-BE7BFD96EC10}" type="slidenum">
              <a:rPr lang="en-US" smtClean="0"/>
              <a:t>‹#›</a:t>
            </a:fld>
            <a:endParaRPr lang="en-US"/>
          </a:p>
        </p:txBody>
      </p:sp>
    </p:spTree>
    <p:extLst>
      <p:ext uri="{BB962C8B-B14F-4D97-AF65-F5344CB8AC3E}">
        <p14:creationId xmlns:p14="http://schemas.microsoft.com/office/powerpoint/2010/main" val="222412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BBFE1-82DC-514E-8617-082FB3620AB8}"/>
              </a:ext>
            </a:extLst>
          </p:cNvPr>
          <p:cNvSpPr>
            <a:spLocks noGrp="1"/>
          </p:cNvSpPr>
          <p:nvPr>
            <p:ph type="title"/>
          </p:nvPr>
        </p:nvSpPr>
        <p:spPr>
          <a:xfrm>
            <a:off x="838200" y="365124"/>
            <a:ext cx="10515600"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9AA29C-03B5-7B2E-36D9-7F2D4C31791D}"/>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BD0CD-FCBF-9F26-CC10-397B6C1E0AF0}"/>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F95D04-BDAA-4B6E-9352-2C51F13B0BEA}" type="datetimeFigureOut">
              <a:rPr lang="en-US" smtClean="0"/>
              <a:t>5/2/2024</a:t>
            </a:fld>
            <a:endParaRPr lang="en-US"/>
          </a:p>
        </p:txBody>
      </p:sp>
      <p:sp>
        <p:nvSpPr>
          <p:cNvPr id="5" name="Footer Placeholder 4">
            <a:extLst>
              <a:ext uri="{FF2B5EF4-FFF2-40B4-BE49-F238E27FC236}">
                <a16:creationId xmlns:a16="http://schemas.microsoft.com/office/drawing/2014/main" id="{425EB0AC-EB8A-A842-E74F-9058D67B47E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4C08C3-6753-E363-1E12-D5FC685CCD2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6C1648-0841-4F75-99AB-BE7BFD96EC10}" type="slidenum">
              <a:rPr lang="en-US" smtClean="0"/>
              <a:t>‹#›</a:t>
            </a:fld>
            <a:endParaRPr lang="en-US"/>
          </a:p>
        </p:txBody>
      </p:sp>
    </p:spTree>
    <p:extLst>
      <p:ext uri="{BB962C8B-B14F-4D97-AF65-F5344CB8AC3E}">
        <p14:creationId xmlns:p14="http://schemas.microsoft.com/office/powerpoint/2010/main" val="1193307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2"/>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2"/>
        </a:spcBef>
        <a:buFont typeface="Arial" panose="020B0604020202020204" pitchFamily="34" charset="0"/>
        <a:buChar char="•"/>
        <a:defRPr sz="2000" kern="1200">
          <a:solidFill>
            <a:schemeClr val="tx1"/>
          </a:solidFill>
          <a:latin typeface="+mn-lt"/>
          <a:ea typeface="+mn-ea"/>
          <a:cs typeface="+mn-cs"/>
        </a:defRPr>
      </a:lvl3pPr>
      <a:lvl4pPr marL="1600184" indent="-228598" algn="l" defTabSz="914391" rtl="0" eaLnBrk="1" latinLnBrk="0" hangingPunct="1">
        <a:lnSpc>
          <a:spcPct val="90000"/>
        </a:lnSpc>
        <a:spcBef>
          <a:spcPts val="502"/>
        </a:spcBef>
        <a:buFont typeface="Arial" panose="020B0604020202020204" pitchFamily="34" charset="0"/>
        <a:buChar char="•"/>
        <a:defRPr sz="1800" kern="1200">
          <a:solidFill>
            <a:schemeClr val="tx1"/>
          </a:solidFill>
          <a:latin typeface="+mn-lt"/>
          <a:ea typeface="+mn-ea"/>
          <a:cs typeface="+mn-cs"/>
        </a:defRPr>
      </a:lvl4pPr>
      <a:lvl5pPr marL="2057379" indent="-228598" algn="l" defTabSz="914391" rtl="0" eaLnBrk="1" latinLnBrk="0" hangingPunct="1">
        <a:lnSpc>
          <a:spcPct val="90000"/>
        </a:lnSpc>
        <a:spcBef>
          <a:spcPts val="502"/>
        </a:spcBef>
        <a:buFont typeface="Arial" panose="020B0604020202020204" pitchFamily="34" charset="0"/>
        <a:buChar char="•"/>
        <a:defRPr sz="1800" kern="1200">
          <a:solidFill>
            <a:schemeClr val="tx1"/>
          </a:solidFill>
          <a:latin typeface="+mn-lt"/>
          <a:ea typeface="+mn-ea"/>
          <a:cs typeface="+mn-cs"/>
        </a:defRPr>
      </a:lvl5pPr>
      <a:lvl6pPr marL="2514575" indent="-228598" algn="l" defTabSz="914391" rtl="0" eaLnBrk="1" latinLnBrk="0" hangingPunct="1">
        <a:lnSpc>
          <a:spcPct val="90000"/>
        </a:lnSpc>
        <a:spcBef>
          <a:spcPts val="502"/>
        </a:spcBef>
        <a:buFont typeface="Arial" panose="020B0604020202020204" pitchFamily="34" charset="0"/>
        <a:buChar char="•"/>
        <a:defRPr sz="1800" kern="1200">
          <a:solidFill>
            <a:schemeClr val="tx1"/>
          </a:solidFill>
          <a:latin typeface="+mn-lt"/>
          <a:ea typeface="+mn-ea"/>
          <a:cs typeface="+mn-cs"/>
        </a:defRPr>
      </a:lvl6pPr>
      <a:lvl7pPr marL="2971770" indent="-228598" algn="l" defTabSz="914391" rtl="0" eaLnBrk="1" latinLnBrk="0" hangingPunct="1">
        <a:lnSpc>
          <a:spcPct val="90000"/>
        </a:lnSpc>
        <a:spcBef>
          <a:spcPts val="502"/>
        </a:spcBef>
        <a:buFont typeface="Arial" panose="020B0604020202020204" pitchFamily="34" charset="0"/>
        <a:buChar char="•"/>
        <a:defRPr sz="1800" kern="1200">
          <a:solidFill>
            <a:schemeClr val="tx1"/>
          </a:solidFill>
          <a:latin typeface="+mn-lt"/>
          <a:ea typeface="+mn-ea"/>
          <a:cs typeface="+mn-cs"/>
        </a:defRPr>
      </a:lvl7pPr>
      <a:lvl8pPr marL="3428966" indent="-228598" algn="l" defTabSz="914391" rtl="0" eaLnBrk="1" latinLnBrk="0" hangingPunct="1">
        <a:lnSpc>
          <a:spcPct val="90000"/>
        </a:lnSpc>
        <a:spcBef>
          <a:spcPts val="502"/>
        </a:spcBef>
        <a:buFont typeface="Arial" panose="020B0604020202020204" pitchFamily="34" charset="0"/>
        <a:buChar char="•"/>
        <a:defRPr sz="1800" kern="1200">
          <a:solidFill>
            <a:schemeClr val="tx1"/>
          </a:solidFill>
          <a:latin typeface="+mn-lt"/>
          <a:ea typeface="+mn-ea"/>
          <a:cs typeface="+mn-cs"/>
        </a:defRPr>
      </a:lvl8pPr>
      <a:lvl9pPr marL="3886161" indent="-228598" algn="l" defTabSz="914391" rtl="0" eaLnBrk="1" latinLnBrk="0" hangingPunct="1">
        <a:lnSpc>
          <a:spcPct val="90000"/>
        </a:lnSpc>
        <a:spcBef>
          <a:spcPts val="502"/>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5"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6"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7"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979C-3A01-1EF8-55E5-6CC60558583B}"/>
              </a:ext>
            </a:extLst>
          </p:cNvPr>
          <p:cNvSpPr>
            <a:spLocks noGrp="1"/>
          </p:cNvSpPr>
          <p:nvPr>
            <p:ph type="title"/>
          </p:nvPr>
        </p:nvSpPr>
        <p:spPr/>
        <p:txBody>
          <a:bodyPr/>
          <a:lstStyle/>
          <a:p>
            <a:r>
              <a:rPr lang="en-US" dirty="0"/>
              <a:t>Website for Tru Blue Tiling</a:t>
            </a:r>
          </a:p>
        </p:txBody>
      </p:sp>
      <p:sp>
        <p:nvSpPr>
          <p:cNvPr id="3" name="Content Placeholder 2">
            <a:extLst>
              <a:ext uri="{FF2B5EF4-FFF2-40B4-BE49-F238E27FC236}">
                <a16:creationId xmlns:a16="http://schemas.microsoft.com/office/drawing/2014/main" id="{C134471E-D6CE-C9BB-CADB-952D7B362CD4}"/>
              </a:ext>
            </a:extLst>
          </p:cNvPr>
          <p:cNvSpPr>
            <a:spLocks noGrp="1"/>
          </p:cNvSpPr>
          <p:nvPr>
            <p:ph idx="1"/>
          </p:nvPr>
        </p:nvSpPr>
        <p:spPr/>
        <p:txBody>
          <a:bodyPr/>
          <a:lstStyle/>
          <a:p>
            <a:pPr marL="0" indent="0">
              <a:buNone/>
            </a:pPr>
            <a:r>
              <a:rPr lang="en-US" dirty="0"/>
              <a:t>Tru Blue Tiling is an Australian based pool tile company. </a:t>
            </a:r>
          </a:p>
          <a:p>
            <a:pPr marL="0" indent="0">
              <a:buNone/>
            </a:pPr>
            <a:r>
              <a:rPr lang="en-US" dirty="0"/>
              <a:t>The website will be used to showcase work and provide a means to contact the company for quotes.</a:t>
            </a:r>
          </a:p>
          <a:p>
            <a:pPr marL="0" indent="0">
              <a:buNone/>
            </a:pPr>
            <a:r>
              <a:rPr lang="en-US" dirty="0"/>
              <a:t>It will also provide information about the company &amp; what services are offered.</a:t>
            </a:r>
          </a:p>
          <a:p>
            <a:pPr marL="0" indent="0">
              <a:buNone/>
            </a:pPr>
            <a:endParaRPr lang="en-US" dirty="0"/>
          </a:p>
        </p:txBody>
      </p:sp>
    </p:spTree>
    <p:extLst>
      <p:ext uri="{BB962C8B-B14F-4D97-AF65-F5344CB8AC3E}">
        <p14:creationId xmlns:p14="http://schemas.microsoft.com/office/powerpoint/2010/main" val="2072347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979C-3A01-1EF8-55E5-6CC60558583B}"/>
              </a:ext>
            </a:extLst>
          </p:cNvPr>
          <p:cNvSpPr>
            <a:spLocks noGrp="1"/>
          </p:cNvSpPr>
          <p:nvPr>
            <p:ph type="title"/>
          </p:nvPr>
        </p:nvSpPr>
        <p:spPr/>
        <p:txBody>
          <a:bodyPr/>
          <a:lstStyle/>
          <a:p>
            <a:r>
              <a:rPr lang="en-US" dirty="0"/>
              <a:t>Site Map</a:t>
            </a:r>
          </a:p>
        </p:txBody>
      </p:sp>
      <p:sp>
        <p:nvSpPr>
          <p:cNvPr id="4" name="Rectangle 3">
            <a:extLst>
              <a:ext uri="{FF2B5EF4-FFF2-40B4-BE49-F238E27FC236}">
                <a16:creationId xmlns:a16="http://schemas.microsoft.com/office/drawing/2014/main" id="{AFABFBF8-81B1-26BC-F842-5511236A04BE}"/>
              </a:ext>
            </a:extLst>
          </p:cNvPr>
          <p:cNvSpPr/>
          <p:nvPr/>
        </p:nvSpPr>
        <p:spPr>
          <a:xfrm>
            <a:off x="1090867" y="1690689"/>
            <a:ext cx="1700462" cy="10364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5" name="Rectangle 4">
            <a:extLst>
              <a:ext uri="{FF2B5EF4-FFF2-40B4-BE49-F238E27FC236}">
                <a16:creationId xmlns:a16="http://schemas.microsoft.com/office/drawing/2014/main" id="{6FD104F7-46AA-4EFF-A6D0-02C0E8E55891}"/>
              </a:ext>
            </a:extLst>
          </p:cNvPr>
          <p:cNvSpPr/>
          <p:nvPr/>
        </p:nvSpPr>
        <p:spPr>
          <a:xfrm>
            <a:off x="7275098" y="3100640"/>
            <a:ext cx="1700462" cy="10364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6" name="Rectangle 5">
            <a:extLst>
              <a:ext uri="{FF2B5EF4-FFF2-40B4-BE49-F238E27FC236}">
                <a16:creationId xmlns:a16="http://schemas.microsoft.com/office/drawing/2014/main" id="{178299CA-8AD3-07AD-BB11-3A3F36111239}"/>
              </a:ext>
            </a:extLst>
          </p:cNvPr>
          <p:cNvSpPr/>
          <p:nvPr/>
        </p:nvSpPr>
        <p:spPr>
          <a:xfrm>
            <a:off x="1090867" y="3100640"/>
            <a:ext cx="1700462" cy="10364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7" name="Rectangle 6">
            <a:extLst>
              <a:ext uri="{FF2B5EF4-FFF2-40B4-BE49-F238E27FC236}">
                <a16:creationId xmlns:a16="http://schemas.microsoft.com/office/drawing/2014/main" id="{BC398821-1B51-4833-BDD8-E5B4B72D5699}"/>
              </a:ext>
            </a:extLst>
          </p:cNvPr>
          <p:cNvSpPr/>
          <p:nvPr/>
        </p:nvSpPr>
        <p:spPr>
          <a:xfrm>
            <a:off x="3120191" y="3100640"/>
            <a:ext cx="1700462" cy="10364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8" name="Rectangle 7">
            <a:extLst>
              <a:ext uri="{FF2B5EF4-FFF2-40B4-BE49-F238E27FC236}">
                <a16:creationId xmlns:a16="http://schemas.microsoft.com/office/drawing/2014/main" id="{E4E0395F-B372-7E6D-6D53-CE382A9FCFC5}"/>
              </a:ext>
            </a:extLst>
          </p:cNvPr>
          <p:cNvSpPr/>
          <p:nvPr/>
        </p:nvSpPr>
        <p:spPr>
          <a:xfrm>
            <a:off x="5197645" y="3100640"/>
            <a:ext cx="1700462" cy="10364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9" name="TextBox 8">
            <a:extLst>
              <a:ext uri="{FF2B5EF4-FFF2-40B4-BE49-F238E27FC236}">
                <a16:creationId xmlns:a16="http://schemas.microsoft.com/office/drawing/2014/main" id="{B54296B5-5202-83FE-AF75-A26D63DD57CF}"/>
              </a:ext>
            </a:extLst>
          </p:cNvPr>
          <p:cNvSpPr txBox="1"/>
          <p:nvPr/>
        </p:nvSpPr>
        <p:spPr>
          <a:xfrm>
            <a:off x="1153029" y="1789045"/>
            <a:ext cx="1558369" cy="307777"/>
          </a:xfrm>
          <a:prstGeom prst="rect">
            <a:avLst/>
          </a:prstGeom>
          <a:noFill/>
        </p:spPr>
        <p:txBody>
          <a:bodyPr wrap="square" rtlCol="0">
            <a:spAutoFit/>
          </a:bodyPr>
          <a:lstStyle/>
          <a:p>
            <a:r>
              <a:rPr lang="en-US" sz="1400" dirty="0"/>
              <a:t>Home</a:t>
            </a:r>
          </a:p>
        </p:txBody>
      </p:sp>
      <p:sp>
        <p:nvSpPr>
          <p:cNvPr id="10" name="TextBox 9">
            <a:extLst>
              <a:ext uri="{FF2B5EF4-FFF2-40B4-BE49-F238E27FC236}">
                <a16:creationId xmlns:a16="http://schemas.microsoft.com/office/drawing/2014/main" id="{8A760017-D5DC-9019-BD16-E44BFB783640}"/>
              </a:ext>
            </a:extLst>
          </p:cNvPr>
          <p:cNvSpPr txBox="1"/>
          <p:nvPr/>
        </p:nvSpPr>
        <p:spPr>
          <a:xfrm>
            <a:off x="1090864" y="3191907"/>
            <a:ext cx="1558369" cy="307777"/>
          </a:xfrm>
          <a:prstGeom prst="rect">
            <a:avLst/>
          </a:prstGeom>
          <a:noFill/>
        </p:spPr>
        <p:txBody>
          <a:bodyPr wrap="square" rtlCol="0">
            <a:spAutoFit/>
          </a:bodyPr>
          <a:lstStyle/>
          <a:p>
            <a:r>
              <a:rPr lang="en-US" sz="1400" dirty="0"/>
              <a:t>Gallery</a:t>
            </a:r>
          </a:p>
        </p:txBody>
      </p:sp>
      <p:sp>
        <p:nvSpPr>
          <p:cNvPr id="11" name="TextBox 10">
            <a:extLst>
              <a:ext uri="{FF2B5EF4-FFF2-40B4-BE49-F238E27FC236}">
                <a16:creationId xmlns:a16="http://schemas.microsoft.com/office/drawing/2014/main" id="{2CA40730-F079-B765-D5AD-910CE5F6A89E}"/>
              </a:ext>
            </a:extLst>
          </p:cNvPr>
          <p:cNvSpPr txBox="1"/>
          <p:nvPr/>
        </p:nvSpPr>
        <p:spPr>
          <a:xfrm>
            <a:off x="3120193" y="3191909"/>
            <a:ext cx="1558369" cy="307777"/>
          </a:xfrm>
          <a:prstGeom prst="rect">
            <a:avLst/>
          </a:prstGeom>
          <a:noFill/>
        </p:spPr>
        <p:txBody>
          <a:bodyPr wrap="square" rtlCol="0">
            <a:spAutoFit/>
          </a:bodyPr>
          <a:lstStyle/>
          <a:p>
            <a:r>
              <a:rPr lang="en-US" sz="1400" dirty="0"/>
              <a:t>Services</a:t>
            </a:r>
          </a:p>
        </p:txBody>
      </p:sp>
      <p:sp>
        <p:nvSpPr>
          <p:cNvPr id="12" name="TextBox 11">
            <a:extLst>
              <a:ext uri="{FF2B5EF4-FFF2-40B4-BE49-F238E27FC236}">
                <a16:creationId xmlns:a16="http://schemas.microsoft.com/office/drawing/2014/main" id="{A4C4B394-1409-6573-2F27-9E3E42899F55}"/>
              </a:ext>
            </a:extLst>
          </p:cNvPr>
          <p:cNvSpPr txBox="1"/>
          <p:nvPr/>
        </p:nvSpPr>
        <p:spPr>
          <a:xfrm>
            <a:off x="5268691" y="3200784"/>
            <a:ext cx="1558369" cy="307777"/>
          </a:xfrm>
          <a:prstGeom prst="rect">
            <a:avLst/>
          </a:prstGeom>
          <a:noFill/>
        </p:spPr>
        <p:txBody>
          <a:bodyPr wrap="square" rtlCol="0">
            <a:spAutoFit/>
          </a:bodyPr>
          <a:lstStyle/>
          <a:p>
            <a:r>
              <a:rPr lang="en-US" sz="1400" dirty="0"/>
              <a:t>Contact Us</a:t>
            </a:r>
          </a:p>
        </p:txBody>
      </p:sp>
      <p:sp>
        <p:nvSpPr>
          <p:cNvPr id="13" name="TextBox 12">
            <a:extLst>
              <a:ext uri="{FF2B5EF4-FFF2-40B4-BE49-F238E27FC236}">
                <a16:creationId xmlns:a16="http://schemas.microsoft.com/office/drawing/2014/main" id="{BE0F6496-8EC5-368D-EF03-BB845F296C17}"/>
              </a:ext>
            </a:extLst>
          </p:cNvPr>
          <p:cNvSpPr txBox="1"/>
          <p:nvPr/>
        </p:nvSpPr>
        <p:spPr>
          <a:xfrm>
            <a:off x="7275100" y="3191909"/>
            <a:ext cx="1558369" cy="307777"/>
          </a:xfrm>
          <a:prstGeom prst="rect">
            <a:avLst/>
          </a:prstGeom>
          <a:noFill/>
        </p:spPr>
        <p:txBody>
          <a:bodyPr wrap="square" rtlCol="0">
            <a:spAutoFit/>
          </a:bodyPr>
          <a:lstStyle/>
          <a:p>
            <a:r>
              <a:rPr lang="en-US" sz="1400" dirty="0"/>
              <a:t>About Us</a:t>
            </a:r>
          </a:p>
        </p:txBody>
      </p:sp>
      <p:sp>
        <p:nvSpPr>
          <p:cNvPr id="16" name="Rectangle 15">
            <a:extLst>
              <a:ext uri="{FF2B5EF4-FFF2-40B4-BE49-F238E27FC236}">
                <a16:creationId xmlns:a16="http://schemas.microsoft.com/office/drawing/2014/main" id="{F443FC1A-EBCE-5E2B-68A4-060E2AF55300}"/>
              </a:ext>
            </a:extLst>
          </p:cNvPr>
          <p:cNvSpPr/>
          <p:nvPr/>
        </p:nvSpPr>
        <p:spPr>
          <a:xfrm>
            <a:off x="240631" y="4510591"/>
            <a:ext cx="1700462" cy="10364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17" name="TextBox 16">
            <a:extLst>
              <a:ext uri="{FF2B5EF4-FFF2-40B4-BE49-F238E27FC236}">
                <a16:creationId xmlns:a16="http://schemas.microsoft.com/office/drawing/2014/main" id="{9504126B-1956-AACC-83A9-E34FCD170D2D}"/>
              </a:ext>
            </a:extLst>
          </p:cNvPr>
          <p:cNvSpPr txBox="1"/>
          <p:nvPr/>
        </p:nvSpPr>
        <p:spPr>
          <a:xfrm>
            <a:off x="240633" y="4510593"/>
            <a:ext cx="1558369" cy="307777"/>
          </a:xfrm>
          <a:prstGeom prst="rect">
            <a:avLst/>
          </a:prstGeom>
          <a:noFill/>
        </p:spPr>
        <p:txBody>
          <a:bodyPr wrap="square" rtlCol="0">
            <a:spAutoFit/>
          </a:bodyPr>
          <a:lstStyle/>
          <a:p>
            <a:r>
              <a:rPr lang="en-US" sz="1400" dirty="0"/>
              <a:t>Ceramic Options</a:t>
            </a:r>
          </a:p>
        </p:txBody>
      </p:sp>
      <p:sp>
        <p:nvSpPr>
          <p:cNvPr id="18" name="Rectangle 17">
            <a:extLst>
              <a:ext uri="{FF2B5EF4-FFF2-40B4-BE49-F238E27FC236}">
                <a16:creationId xmlns:a16="http://schemas.microsoft.com/office/drawing/2014/main" id="{047A86E5-4DBE-5E4B-10A4-354C5ADBA73B}"/>
              </a:ext>
            </a:extLst>
          </p:cNvPr>
          <p:cNvSpPr/>
          <p:nvPr/>
        </p:nvSpPr>
        <p:spPr>
          <a:xfrm>
            <a:off x="2125582" y="4520982"/>
            <a:ext cx="1700462" cy="10364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19" name="TextBox 18">
            <a:extLst>
              <a:ext uri="{FF2B5EF4-FFF2-40B4-BE49-F238E27FC236}">
                <a16:creationId xmlns:a16="http://schemas.microsoft.com/office/drawing/2014/main" id="{853F50F7-BC0B-5115-3738-62F247D71B99}"/>
              </a:ext>
            </a:extLst>
          </p:cNvPr>
          <p:cNvSpPr txBox="1"/>
          <p:nvPr/>
        </p:nvSpPr>
        <p:spPr>
          <a:xfrm>
            <a:off x="2125580" y="4520982"/>
            <a:ext cx="1558369" cy="307777"/>
          </a:xfrm>
          <a:prstGeom prst="rect">
            <a:avLst/>
          </a:prstGeom>
          <a:noFill/>
        </p:spPr>
        <p:txBody>
          <a:bodyPr wrap="square" rtlCol="0">
            <a:spAutoFit/>
          </a:bodyPr>
          <a:lstStyle/>
          <a:p>
            <a:r>
              <a:rPr lang="en-US" sz="1400" dirty="0"/>
              <a:t>Glass Options</a:t>
            </a:r>
          </a:p>
        </p:txBody>
      </p:sp>
      <p:sp>
        <p:nvSpPr>
          <p:cNvPr id="20" name="Rectangle 19">
            <a:extLst>
              <a:ext uri="{FF2B5EF4-FFF2-40B4-BE49-F238E27FC236}">
                <a16:creationId xmlns:a16="http://schemas.microsoft.com/office/drawing/2014/main" id="{E25F3DD0-2719-E576-443F-7242CF6E3293}"/>
              </a:ext>
            </a:extLst>
          </p:cNvPr>
          <p:cNvSpPr/>
          <p:nvPr/>
        </p:nvSpPr>
        <p:spPr>
          <a:xfrm>
            <a:off x="5245769" y="4510591"/>
            <a:ext cx="1700462" cy="10364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21" name="TextBox 20">
            <a:extLst>
              <a:ext uri="{FF2B5EF4-FFF2-40B4-BE49-F238E27FC236}">
                <a16:creationId xmlns:a16="http://schemas.microsoft.com/office/drawing/2014/main" id="{C1DB5FA1-172F-9BC5-EC15-251337A7EB8C}"/>
              </a:ext>
            </a:extLst>
          </p:cNvPr>
          <p:cNvSpPr txBox="1"/>
          <p:nvPr/>
        </p:nvSpPr>
        <p:spPr>
          <a:xfrm>
            <a:off x="5245771" y="4520985"/>
            <a:ext cx="1558369" cy="523220"/>
          </a:xfrm>
          <a:prstGeom prst="rect">
            <a:avLst/>
          </a:prstGeom>
          <a:noFill/>
        </p:spPr>
        <p:txBody>
          <a:bodyPr wrap="square" rtlCol="0">
            <a:spAutoFit/>
          </a:bodyPr>
          <a:lstStyle/>
          <a:p>
            <a:r>
              <a:rPr lang="en-US" sz="1400" dirty="0"/>
              <a:t>Social Media Links</a:t>
            </a:r>
          </a:p>
        </p:txBody>
      </p:sp>
      <p:cxnSp>
        <p:nvCxnSpPr>
          <p:cNvPr id="23" name="Straight Arrow Connector 22">
            <a:extLst>
              <a:ext uri="{FF2B5EF4-FFF2-40B4-BE49-F238E27FC236}">
                <a16:creationId xmlns:a16="http://schemas.microsoft.com/office/drawing/2014/main" id="{4CE814E0-6864-AD52-5025-5AC630098E0D}"/>
              </a:ext>
            </a:extLst>
          </p:cNvPr>
          <p:cNvCxnSpPr>
            <a:stCxn id="4" idx="2"/>
            <a:endCxn id="6" idx="0"/>
          </p:cNvCxnSpPr>
          <p:nvPr/>
        </p:nvCxnSpPr>
        <p:spPr>
          <a:xfrm>
            <a:off x="1941098" y="2727162"/>
            <a:ext cx="0" cy="373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FA27B49-4457-D2AA-13BD-94E8B52755F3}"/>
              </a:ext>
            </a:extLst>
          </p:cNvPr>
          <p:cNvCxnSpPr>
            <a:cxnSpLocks/>
          </p:cNvCxnSpPr>
          <p:nvPr/>
        </p:nvCxnSpPr>
        <p:spPr>
          <a:xfrm>
            <a:off x="2791331" y="2713375"/>
            <a:ext cx="328867" cy="387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41F6F3B-5D8A-36FE-FFC7-28C4FAC3C2D4}"/>
              </a:ext>
            </a:extLst>
          </p:cNvPr>
          <p:cNvCxnSpPr/>
          <p:nvPr/>
        </p:nvCxnSpPr>
        <p:spPr>
          <a:xfrm>
            <a:off x="2470484" y="4147504"/>
            <a:ext cx="0" cy="373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91F1F18-0570-8DCC-D6DF-AF008B16D9DE}"/>
              </a:ext>
            </a:extLst>
          </p:cNvPr>
          <p:cNvCxnSpPr/>
          <p:nvPr/>
        </p:nvCxnSpPr>
        <p:spPr>
          <a:xfrm>
            <a:off x="1499938" y="4137113"/>
            <a:ext cx="0" cy="373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883479E-0BBF-2D0C-ABC6-86D4BD8C6D80}"/>
              </a:ext>
            </a:extLst>
          </p:cNvPr>
          <p:cNvCxnSpPr>
            <a:cxnSpLocks/>
          </p:cNvCxnSpPr>
          <p:nvPr/>
        </p:nvCxnSpPr>
        <p:spPr>
          <a:xfrm>
            <a:off x="2784451" y="2702987"/>
            <a:ext cx="2461320" cy="4080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03D4797-AB8B-FE81-2FE1-ECDA7CA63B51}"/>
              </a:ext>
            </a:extLst>
          </p:cNvPr>
          <p:cNvCxnSpPr>
            <a:cxnSpLocks/>
          </p:cNvCxnSpPr>
          <p:nvPr/>
        </p:nvCxnSpPr>
        <p:spPr>
          <a:xfrm>
            <a:off x="2807374" y="2709878"/>
            <a:ext cx="4467724" cy="401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D04A6E21-85F0-AC84-8B4E-88594F77D449}"/>
              </a:ext>
            </a:extLst>
          </p:cNvPr>
          <p:cNvCxnSpPr/>
          <p:nvPr/>
        </p:nvCxnSpPr>
        <p:spPr>
          <a:xfrm>
            <a:off x="2093496" y="2879558"/>
            <a:ext cx="0" cy="373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0817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2FB897-9A7D-AA7E-92A9-4CBFD1C90B3F}"/>
              </a:ext>
            </a:extLst>
          </p:cNvPr>
          <p:cNvSpPr/>
          <p:nvPr/>
        </p:nvSpPr>
        <p:spPr>
          <a:xfrm>
            <a:off x="0" y="1962911"/>
            <a:ext cx="12277342" cy="52551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pic>
        <p:nvPicPr>
          <p:cNvPr id="5" name="Picture 4">
            <a:extLst>
              <a:ext uri="{FF2B5EF4-FFF2-40B4-BE49-F238E27FC236}">
                <a16:creationId xmlns:a16="http://schemas.microsoft.com/office/drawing/2014/main" id="{92A6F3FB-A4B9-40A6-873A-6421F565B428}"/>
              </a:ext>
            </a:extLst>
          </p:cNvPr>
          <p:cNvPicPr>
            <a:picLocks noChangeAspect="1"/>
          </p:cNvPicPr>
          <p:nvPr/>
        </p:nvPicPr>
        <p:blipFill>
          <a:blip r:embed="rId3"/>
          <a:stretch>
            <a:fillRect/>
          </a:stretch>
        </p:blipFill>
        <p:spPr>
          <a:xfrm>
            <a:off x="0" y="-111"/>
            <a:ext cx="12192000" cy="1584960"/>
          </a:xfrm>
          <a:prstGeom prst="rect">
            <a:avLst/>
          </a:prstGeom>
        </p:spPr>
      </p:pic>
      <p:sp>
        <p:nvSpPr>
          <p:cNvPr id="6" name="Rectangle 5">
            <a:extLst>
              <a:ext uri="{FF2B5EF4-FFF2-40B4-BE49-F238E27FC236}">
                <a16:creationId xmlns:a16="http://schemas.microsoft.com/office/drawing/2014/main" id="{F1CDE2F6-0998-453C-940F-9F31632498CE}"/>
              </a:ext>
            </a:extLst>
          </p:cNvPr>
          <p:cNvSpPr/>
          <p:nvPr/>
        </p:nvSpPr>
        <p:spPr>
          <a:xfrm>
            <a:off x="-329184" y="1584960"/>
            <a:ext cx="12606528" cy="37795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9" name="TextBox 8">
            <a:extLst>
              <a:ext uri="{FF2B5EF4-FFF2-40B4-BE49-F238E27FC236}">
                <a16:creationId xmlns:a16="http://schemas.microsoft.com/office/drawing/2014/main" id="{7D8A31A6-9362-5A62-4D1B-A06A834E55E0}"/>
              </a:ext>
            </a:extLst>
          </p:cNvPr>
          <p:cNvSpPr txBox="1"/>
          <p:nvPr/>
        </p:nvSpPr>
        <p:spPr>
          <a:xfrm>
            <a:off x="749811" y="1630155"/>
            <a:ext cx="804671" cy="307777"/>
          </a:xfrm>
          <a:prstGeom prst="rect">
            <a:avLst/>
          </a:prstGeom>
          <a:noFill/>
        </p:spPr>
        <p:txBody>
          <a:bodyPr wrap="square" rtlCol="0">
            <a:spAutoFit/>
          </a:bodyPr>
          <a:lstStyle/>
          <a:p>
            <a:r>
              <a:rPr lang="en-US" sz="1400" dirty="0"/>
              <a:t>Home</a:t>
            </a:r>
          </a:p>
        </p:txBody>
      </p:sp>
      <p:sp>
        <p:nvSpPr>
          <p:cNvPr id="10" name="TextBox 9">
            <a:extLst>
              <a:ext uri="{FF2B5EF4-FFF2-40B4-BE49-F238E27FC236}">
                <a16:creationId xmlns:a16="http://schemas.microsoft.com/office/drawing/2014/main" id="{FF15F175-EC36-682A-0239-0C5138496454}"/>
              </a:ext>
            </a:extLst>
          </p:cNvPr>
          <p:cNvSpPr txBox="1"/>
          <p:nvPr/>
        </p:nvSpPr>
        <p:spPr>
          <a:xfrm>
            <a:off x="2993140" y="1617964"/>
            <a:ext cx="957071" cy="307777"/>
          </a:xfrm>
          <a:prstGeom prst="rect">
            <a:avLst/>
          </a:prstGeom>
          <a:noFill/>
        </p:spPr>
        <p:txBody>
          <a:bodyPr wrap="square" rtlCol="0">
            <a:spAutoFit/>
          </a:bodyPr>
          <a:lstStyle/>
          <a:p>
            <a:r>
              <a:rPr lang="en-US" sz="1400" dirty="0"/>
              <a:t>Gallery</a:t>
            </a:r>
          </a:p>
        </p:txBody>
      </p:sp>
      <p:sp>
        <p:nvSpPr>
          <p:cNvPr id="11" name="TextBox 10">
            <a:extLst>
              <a:ext uri="{FF2B5EF4-FFF2-40B4-BE49-F238E27FC236}">
                <a16:creationId xmlns:a16="http://schemas.microsoft.com/office/drawing/2014/main" id="{B5200C0C-9AC8-A179-97B3-FF3943C35F8E}"/>
              </a:ext>
            </a:extLst>
          </p:cNvPr>
          <p:cNvSpPr txBox="1"/>
          <p:nvPr/>
        </p:nvSpPr>
        <p:spPr>
          <a:xfrm>
            <a:off x="10732009" y="1614653"/>
            <a:ext cx="1097280" cy="307777"/>
          </a:xfrm>
          <a:prstGeom prst="rect">
            <a:avLst/>
          </a:prstGeom>
          <a:noFill/>
        </p:spPr>
        <p:txBody>
          <a:bodyPr wrap="square" rtlCol="0">
            <a:spAutoFit/>
          </a:bodyPr>
          <a:lstStyle/>
          <a:p>
            <a:r>
              <a:rPr lang="en-US" sz="1400" dirty="0"/>
              <a:t>About Us</a:t>
            </a:r>
          </a:p>
        </p:txBody>
      </p:sp>
      <p:sp>
        <p:nvSpPr>
          <p:cNvPr id="12" name="TextBox 11">
            <a:extLst>
              <a:ext uri="{FF2B5EF4-FFF2-40B4-BE49-F238E27FC236}">
                <a16:creationId xmlns:a16="http://schemas.microsoft.com/office/drawing/2014/main" id="{C3BCC265-8683-CD56-F8BD-514C78A24528}"/>
              </a:ext>
            </a:extLst>
          </p:cNvPr>
          <p:cNvSpPr txBox="1"/>
          <p:nvPr/>
        </p:nvSpPr>
        <p:spPr>
          <a:xfrm>
            <a:off x="8241791" y="1602462"/>
            <a:ext cx="1341120" cy="307777"/>
          </a:xfrm>
          <a:prstGeom prst="rect">
            <a:avLst/>
          </a:prstGeom>
          <a:noFill/>
        </p:spPr>
        <p:txBody>
          <a:bodyPr wrap="square" rtlCol="0">
            <a:spAutoFit/>
          </a:bodyPr>
          <a:lstStyle/>
          <a:p>
            <a:r>
              <a:rPr lang="en-US" sz="1400" dirty="0"/>
              <a:t>Contact Us</a:t>
            </a:r>
          </a:p>
        </p:txBody>
      </p:sp>
      <p:sp>
        <p:nvSpPr>
          <p:cNvPr id="13" name="TextBox 12">
            <a:extLst>
              <a:ext uri="{FF2B5EF4-FFF2-40B4-BE49-F238E27FC236}">
                <a16:creationId xmlns:a16="http://schemas.microsoft.com/office/drawing/2014/main" id="{0D90E244-75BD-7686-CD35-C01114A9D8D8}"/>
              </a:ext>
            </a:extLst>
          </p:cNvPr>
          <p:cNvSpPr txBox="1"/>
          <p:nvPr/>
        </p:nvSpPr>
        <p:spPr>
          <a:xfrm>
            <a:off x="5388869" y="1614656"/>
            <a:ext cx="1414271" cy="307777"/>
          </a:xfrm>
          <a:prstGeom prst="rect">
            <a:avLst/>
          </a:prstGeom>
          <a:noFill/>
        </p:spPr>
        <p:txBody>
          <a:bodyPr wrap="square" rtlCol="0">
            <a:spAutoFit/>
          </a:bodyPr>
          <a:lstStyle/>
          <a:p>
            <a:r>
              <a:rPr lang="en-US" sz="1400" dirty="0"/>
              <a:t>Services</a:t>
            </a:r>
          </a:p>
        </p:txBody>
      </p:sp>
      <p:pic>
        <p:nvPicPr>
          <p:cNvPr id="17" name="Picture 16">
            <a:extLst>
              <a:ext uri="{FF2B5EF4-FFF2-40B4-BE49-F238E27FC236}">
                <a16:creationId xmlns:a16="http://schemas.microsoft.com/office/drawing/2014/main" id="{BC091B3F-9FA7-D5FF-6924-FDE804F0C243}"/>
              </a:ext>
            </a:extLst>
          </p:cNvPr>
          <p:cNvPicPr>
            <a:picLocks noChangeAspect="1"/>
          </p:cNvPicPr>
          <p:nvPr/>
        </p:nvPicPr>
        <p:blipFill>
          <a:blip r:embed="rId4"/>
          <a:stretch>
            <a:fillRect/>
          </a:stretch>
        </p:blipFill>
        <p:spPr>
          <a:xfrm>
            <a:off x="7725598" y="3243071"/>
            <a:ext cx="4373000" cy="3527342"/>
          </a:xfrm>
          <a:prstGeom prst="rect">
            <a:avLst/>
          </a:prstGeom>
          <a:ln w="19050">
            <a:solidFill>
              <a:schemeClr val="tx1">
                <a:lumMod val="95000"/>
                <a:lumOff val="5000"/>
              </a:schemeClr>
            </a:solidFill>
          </a:ln>
        </p:spPr>
      </p:pic>
      <p:sp>
        <p:nvSpPr>
          <p:cNvPr id="18" name="TextBox 17">
            <a:extLst>
              <a:ext uri="{FF2B5EF4-FFF2-40B4-BE49-F238E27FC236}">
                <a16:creationId xmlns:a16="http://schemas.microsoft.com/office/drawing/2014/main" id="{5A50B6C8-7075-D60D-9323-E290DE12CE9B}"/>
              </a:ext>
            </a:extLst>
          </p:cNvPr>
          <p:cNvSpPr txBox="1"/>
          <p:nvPr/>
        </p:nvSpPr>
        <p:spPr>
          <a:xfrm>
            <a:off x="7725598" y="2865122"/>
            <a:ext cx="1648990" cy="276999"/>
          </a:xfrm>
          <a:prstGeom prst="rect">
            <a:avLst/>
          </a:prstGeom>
          <a:solidFill>
            <a:schemeClr val="bg1"/>
          </a:solidFill>
          <a:ln w="19050">
            <a:solidFill>
              <a:schemeClr val="tx1"/>
            </a:solidFill>
          </a:ln>
        </p:spPr>
        <p:txBody>
          <a:bodyPr wrap="square" rtlCol="0">
            <a:spAutoFit/>
          </a:bodyPr>
          <a:lstStyle/>
          <a:p>
            <a:r>
              <a:rPr lang="en-US" sz="1200" i="1" dirty="0"/>
              <a:t>Glass, White Pearl Tile</a:t>
            </a:r>
          </a:p>
        </p:txBody>
      </p:sp>
      <p:sp>
        <p:nvSpPr>
          <p:cNvPr id="19" name="TextBox 18">
            <a:extLst>
              <a:ext uri="{FF2B5EF4-FFF2-40B4-BE49-F238E27FC236}">
                <a16:creationId xmlns:a16="http://schemas.microsoft.com/office/drawing/2014/main" id="{4BCCE90E-DBD5-C034-B952-645D78970EAD}"/>
              </a:ext>
            </a:extLst>
          </p:cNvPr>
          <p:cNvSpPr txBox="1"/>
          <p:nvPr/>
        </p:nvSpPr>
        <p:spPr>
          <a:xfrm>
            <a:off x="3202367" y="2246102"/>
            <a:ext cx="4373000" cy="4524315"/>
          </a:xfrm>
          <a:prstGeom prst="rect">
            <a:avLst/>
          </a:prstGeom>
          <a:solidFill>
            <a:schemeClr val="bg1"/>
          </a:solidFill>
          <a:ln w="19050">
            <a:solidFill>
              <a:schemeClr val="tx1"/>
            </a:solidFill>
          </a:ln>
        </p:spPr>
        <p:txBody>
          <a:bodyPr wrap="square" rtlCol="0">
            <a:spAutoFit/>
          </a:bodyPr>
          <a:lstStyle/>
          <a:p>
            <a:r>
              <a:rPr lang="en-US" sz="1800" dirty="0"/>
              <a:t>Tru Blue Tiling specializes in transforming pools. From creating the perfect brand new pool for your backyard. To expertly renovating old style pools to bring them a second life.</a:t>
            </a:r>
          </a:p>
          <a:p>
            <a:endParaRPr lang="en-US" sz="1800" dirty="0"/>
          </a:p>
          <a:p>
            <a:r>
              <a:rPr lang="en-US" sz="1800" dirty="0"/>
              <a:t>With a focus on perfection and attention to detail. You won’t ever look back! Revitalizing your pool space to create your dream pool. Tru Blue Tiling offers a range of services from modernizing the aesthetics to enhancing the functionality of your pool, ensuring your pool becomes a timeless place of enjoyment and relaxation!</a:t>
            </a:r>
          </a:p>
          <a:p>
            <a:endParaRPr lang="en-US" sz="1800" dirty="0"/>
          </a:p>
        </p:txBody>
      </p:sp>
      <p:sp>
        <p:nvSpPr>
          <p:cNvPr id="20" name="TextBox 19">
            <a:extLst>
              <a:ext uri="{FF2B5EF4-FFF2-40B4-BE49-F238E27FC236}">
                <a16:creationId xmlns:a16="http://schemas.microsoft.com/office/drawing/2014/main" id="{4B01E69D-B12B-5D23-08C8-50BE65629CE2}"/>
              </a:ext>
            </a:extLst>
          </p:cNvPr>
          <p:cNvSpPr txBox="1"/>
          <p:nvPr/>
        </p:nvSpPr>
        <p:spPr>
          <a:xfrm>
            <a:off x="0" y="-36686"/>
            <a:ext cx="2783660" cy="769441"/>
          </a:xfrm>
          <a:prstGeom prst="rect">
            <a:avLst/>
          </a:prstGeom>
          <a:noFill/>
        </p:spPr>
        <p:txBody>
          <a:bodyPr wrap="square" rtlCol="0">
            <a:spAutoFit/>
          </a:bodyPr>
          <a:lstStyle/>
          <a:p>
            <a:r>
              <a:rPr lang="en-US" sz="4400" dirty="0">
                <a:solidFill>
                  <a:schemeClr val="bg1"/>
                </a:solidFill>
                <a:latin typeface="AngsanaUPC" panose="020B0502040204020203" pitchFamily="18" charset="-34"/>
                <a:cs typeface="AngsanaUPC" panose="020B0502040204020203" pitchFamily="18" charset="-34"/>
              </a:rPr>
              <a:t>Tru Blue Tiling</a:t>
            </a:r>
          </a:p>
        </p:txBody>
      </p:sp>
      <p:sp>
        <p:nvSpPr>
          <p:cNvPr id="21" name="TextBox 20">
            <a:extLst>
              <a:ext uri="{FF2B5EF4-FFF2-40B4-BE49-F238E27FC236}">
                <a16:creationId xmlns:a16="http://schemas.microsoft.com/office/drawing/2014/main" id="{33B0050D-FE02-AFE5-1345-968B08D0A415}"/>
              </a:ext>
            </a:extLst>
          </p:cNvPr>
          <p:cNvSpPr txBox="1"/>
          <p:nvPr/>
        </p:nvSpPr>
        <p:spPr>
          <a:xfrm>
            <a:off x="0" y="1345210"/>
            <a:ext cx="3665692" cy="307777"/>
          </a:xfrm>
          <a:prstGeom prst="rect">
            <a:avLst/>
          </a:prstGeom>
          <a:noFill/>
        </p:spPr>
        <p:txBody>
          <a:bodyPr wrap="square" rtlCol="0">
            <a:spAutoFit/>
          </a:bodyPr>
          <a:lstStyle/>
          <a:p>
            <a:r>
              <a:rPr lang="en-US" sz="1400" dirty="0">
                <a:solidFill>
                  <a:schemeClr val="bg1"/>
                </a:solidFill>
              </a:rPr>
              <a:t>Pool Tiling &amp; Renovation Experts</a:t>
            </a:r>
          </a:p>
        </p:txBody>
      </p:sp>
      <p:pic>
        <p:nvPicPr>
          <p:cNvPr id="23" name="Picture 22">
            <a:extLst>
              <a:ext uri="{FF2B5EF4-FFF2-40B4-BE49-F238E27FC236}">
                <a16:creationId xmlns:a16="http://schemas.microsoft.com/office/drawing/2014/main" id="{FBC9AADA-822E-C6B3-C72B-0361F39152C5}"/>
              </a:ext>
            </a:extLst>
          </p:cNvPr>
          <p:cNvPicPr>
            <a:picLocks noChangeAspect="1"/>
          </p:cNvPicPr>
          <p:nvPr/>
        </p:nvPicPr>
        <p:blipFill>
          <a:blip r:embed="rId5"/>
          <a:stretch>
            <a:fillRect/>
          </a:stretch>
        </p:blipFill>
        <p:spPr>
          <a:xfrm>
            <a:off x="156131" y="3243071"/>
            <a:ext cx="2896004" cy="3527342"/>
          </a:xfrm>
          <a:prstGeom prst="rect">
            <a:avLst/>
          </a:prstGeom>
          <a:ln w="19050">
            <a:solidFill>
              <a:schemeClr val="tx1">
                <a:lumMod val="95000"/>
                <a:lumOff val="5000"/>
              </a:schemeClr>
            </a:solidFill>
          </a:ln>
        </p:spPr>
      </p:pic>
      <p:sp>
        <p:nvSpPr>
          <p:cNvPr id="25" name="TextBox 24">
            <a:extLst>
              <a:ext uri="{FF2B5EF4-FFF2-40B4-BE49-F238E27FC236}">
                <a16:creationId xmlns:a16="http://schemas.microsoft.com/office/drawing/2014/main" id="{5F67B8A3-9554-0699-9BF4-D23131AD3E5C}"/>
              </a:ext>
            </a:extLst>
          </p:cNvPr>
          <p:cNvSpPr txBox="1"/>
          <p:nvPr/>
        </p:nvSpPr>
        <p:spPr>
          <a:xfrm>
            <a:off x="156131" y="2875696"/>
            <a:ext cx="1632912" cy="276999"/>
          </a:xfrm>
          <a:prstGeom prst="rect">
            <a:avLst/>
          </a:prstGeom>
          <a:solidFill>
            <a:schemeClr val="bg1"/>
          </a:solidFill>
          <a:ln w="19050">
            <a:solidFill>
              <a:schemeClr val="tx1"/>
            </a:solidFill>
          </a:ln>
        </p:spPr>
        <p:txBody>
          <a:bodyPr wrap="square" rtlCol="0">
            <a:spAutoFit/>
          </a:bodyPr>
          <a:lstStyle/>
          <a:p>
            <a:r>
              <a:rPr lang="en-US" sz="1200" i="1" dirty="0"/>
              <a:t>Glass, Mixed Gray Tile</a:t>
            </a:r>
          </a:p>
        </p:txBody>
      </p:sp>
      <p:sp>
        <p:nvSpPr>
          <p:cNvPr id="27" name="TextBox 26">
            <a:extLst>
              <a:ext uri="{FF2B5EF4-FFF2-40B4-BE49-F238E27FC236}">
                <a16:creationId xmlns:a16="http://schemas.microsoft.com/office/drawing/2014/main" id="{63BDD2BB-5EC2-7681-FAD6-1F03D22DAE38}"/>
              </a:ext>
            </a:extLst>
          </p:cNvPr>
          <p:cNvSpPr txBox="1"/>
          <p:nvPr/>
        </p:nvSpPr>
        <p:spPr>
          <a:xfrm>
            <a:off x="11385009" y="0"/>
            <a:ext cx="849662" cy="307777"/>
          </a:xfrm>
          <a:prstGeom prst="rect">
            <a:avLst/>
          </a:prstGeom>
          <a:noFill/>
        </p:spPr>
        <p:txBody>
          <a:bodyPr wrap="square" rtlCol="0">
            <a:spAutoFit/>
          </a:bodyPr>
          <a:lstStyle/>
          <a:p>
            <a:r>
              <a:rPr lang="en-US" sz="1400" dirty="0">
                <a:solidFill>
                  <a:schemeClr val="bg1"/>
                </a:solidFill>
              </a:rPr>
              <a:t>Home</a:t>
            </a:r>
          </a:p>
        </p:txBody>
      </p:sp>
    </p:spTree>
    <p:extLst>
      <p:ext uri="{BB962C8B-B14F-4D97-AF65-F5344CB8AC3E}">
        <p14:creationId xmlns:p14="http://schemas.microsoft.com/office/powerpoint/2010/main" val="1962537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C79D20D-69B7-E337-A795-870B75E007F6}"/>
              </a:ext>
            </a:extLst>
          </p:cNvPr>
          <p:cNvSpPr/>
          <p:nvPr/>
        </p:nvSpPr>
        <p:spPr>
          <a:xfrm>
            <a:off x="0" y="1962911"/>
            <a:ext cx="12277342" cy="52551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pic>
        <p:nvPicPr>
          <p:cNvPr id="5" name="Picture 4">
            <a:extLst>
              <a:ext uri="{FF2B5EF4-FFF2-40B4-BE49-F238E27FC236}">
                <a16:creationId xmlns:a16="http://schemas.microsoft.com/office/drawing/2014/main" id="{92A6F3FB-A4B9-40A6-873A-6421F565B428}"/>
              </a:ext>
            </a:extLst>
          </p:cNvPr>
          <p:cNvPicPr>
            <a:picLocks noChangeAspect="1"/>
          </p:cNvPicPr>
          <p:nvPr/>
        </p:nvPicPr>
        <p:blipFill>
          <a:blip r:embed="rId2"/>
          <a:stretch>
            <a:fillRect/>
          </a:stretch>
        </p:blipFill>
        <p:spPr>
          <a:xfrm>
            <a:off x="0" y="0"/>
            <a:ext cx="12192000" cy="1584960"/>
          </a:xfrm>
          <a:prstGeom prst="rect">
            <a:avLst/>
          </a:prstGeom>
        </p:spPr>
      </p:pic>
      <p:sp>
        <p:nvSpPr>
          <p:cNvPr id="6" name="Rectangle 5">
            <a:extLst>
              <a:ext uri="{FF2B5EF4-FFF2-40B4-BE49-F238E27FC236}">
                <a16:creationId xmlns:a16="http://schemas.microsoft.com/office/drawing/2014/main" id="{F1CDE2F6-0998-453C-940F-9F31632498CE}"/>
              </a:ext>
            </a:extLst>
          </p:cNvPr>
          <p:cNvSpPr/>
          <p:nvPr/>
        </p:nvSpPr>
        <p:spPr>
          <a:xfrm>
            <a:off x="-329184" y="1584960"/>
            <a:ext cx="12606528" cy="37795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3" name="TextBox 2">
            <a:extLst>
              <a:ext uri="{FF2B5EF4-FFF2-40B4-BE49-F238E27FC236}">
                <a16:creationId xmlns:a16="http://schemas.microsoft.com/office/drawing/2014/main" id="{904E838C-8429-C368-20F2-6D95BD44BF30}"/>
              </a:ext>
            </a:extLst>
          </p:cNvPr>
          <p:cNvSpPr txBox="1"/>
          <p:nvPr/>
        </p:nvSpPr>
        <p:spPr>
          <a:xfrm>
            <a:off x="749811" y="1630155"/>
            <a:ext cx="804671" cy="338554"/>
          </a:xfrm>
          <a:prstGeom prst="rect">
            <a:avLst/>
          </a:prstGeom>
          <a:noFill/>
        </p:spPr>
        <p:txBody>
          <a:bodyPr wrap="square" rtlCol="0">
            <a:spAutoFit/>
          </a:bodyPr>
          <a:lstStyle/>
          <a:p>
            <a:r>
              <a:rPr lang="en-US" sz="1600" dirty="0"/>
              <a:t>Home</a:t>
            </a:r>
          </a:p>
        </p:txBody>
      </p:sp>
      <p:sp>
        <p:nvSpPr>
          <p:cNvPr id="4" name="TextBox 3">
            <a:extLst>
              <a:ext uri="{FF2B5EF4-FFF2-40B4-BE49-F238E27FC236}">
                <a16:creationId xmlns:a16="http://schemas.microsoft.com/office/drawing/2014/main" id="{A1BDA283-8B15-9662-1F06-E10C2738447C}"/>
              </a:ext>
            </a:extLst>
          </p:cNvPr>
          <p:cNvSpPr txBox="1"/>
          <p:nvPr/>
        </p:nvSpPr>
        <p:spPr>
          <a:xfrm>
            <a:off x="2993140" y="1617964"/>
            <a:ext cx="957071" cy="338554"/>
          </a:xfrm>
          <a:prstGeom prst="rect">
            <a:avLst/>
          </a:prstGeom>
          <a:noFill/>
        </p:spPr>
        <p:txBody>
          <a:bodyPr wrap="square" rtlCol="0">
            <a:spAutoFit/>
          </a:bodyPr>
          <a:lstStyle/>
          <a:p>
            <a:r>
              <a:rPr lang="en-US" sz="1600" dirty="0"/>
              <a:t>Gallery</a:t>
            </a:r>
          </a:p>
        </p:txBody>
      </p:sp>
      <p:sp>
        <p:nvSpPr>
          <p:cNvPr id="7" name="TextBox 6">
            <a:extLst>
              <a:ext uri="{FF2B5EF4-FFF2-40B4-BE49-F238E27FC236}">
                <a16:creationId xmlns:a16="http://schemas.microsoft.com/office/drawing/2014/main" id="{0BF9754B-3736-575F-E852-D7EA99A553A2}"/>
              </a:ext>
            </a:extLst>
          </p:cNvPr>
          <p:cNvSpPr txBox="1"/>
          <p:nvPr/>
        </p:nvSpPr>
        <p:spPr>
          <a:xfrm>
            <a:off x="10732009" y="1614653"/>
            <a:ext cx="1097280" cy="338554"/>
          </a:xfrm>
          <a:prstGeom prst="rect">
            <a:avLst/>
          </a:prstGeom>
          <a:noFill/>
        </p:spPr>
        <p:txBody>
          <a:bodyPr wrap="square" rtlCol="0">
            <a:spAutoFit/>
          </a:bodyPr>
          <a:lstStyle/>
          <a:p>
            <a:r>
              <a:rPr lang="en-US" sz="1600" dirty="0"/>
              <a:t>About Us</a:t>
            </a:r>
          </a:p>
        </p:txBody>
      </p:sp>
      <p:sp>
        <p:nvSpPr>
          <p:cNvPr id="8" name="TextBox 7">
            <a:extLst>
              <a:ext uri="{FF2B5EF4-FFF2-40B4-BE49-F238E27FC236}">
                <a16:creationId xmlns:a16="http://schemas.microsoft.com/office/drawing/2014/main" id="{79EB419B-6E19-A05D-79BA-BFDC0C0F1F8B}"/>
              </a:ext>
            </a:extLst>
          </p:cNvPr>
          <p:cNvSpPr txBox="1"/>
          <p:nvPr/>
        </p:nvSpPr>
        <p:spPr>
          <a:xfrm>
            <a:off x="8241791" y="1602462"/>
            <a:ext cx="1341120" cy="338554"/>
          </a:xfrm>
          <a:prstGeom prst="rect">
            <a:avLst/>
          </a:prstGeom>
          <a:noFill/>
        </p:spPr>
        <p:txBody>
          <a:bodyPr wrap="square" rtlCol="0">
            <a:spAutoFit/>
          </a:bodyPr>
          <a:lstStyle/>
          <a:p>
            <a:r>
              <a:rPr lang="en-US" sz="1600" dirty="0"/>
              <a:t>Contact Us</a:t>
            </a:r>
          </a:p>
        </p:txBody>
      </p:sp>
      <p:sp>
        <p:nvSpPr>
          <p:cNvPr id="9" name="TextBox 8">
            <a:extLst>
              <a:ext uri="{FF2B5EF4-FFF2-40B4-BE49-F238E27FC236}">
                <a16:creationId xmlns:a16="http://schemas.microsoft.com/office/drawing/2014/main" id="{09EA857F-779F-2810-AD5F-68E14D2B4668}"/>
              </a:ext>
            </a:extLst>
          </p:cNvPr>
          <p:cNvSpPr txBox="1"/>
          <p:nvPr/>
        </p:nvSpPr>
        <p:spPr>
          <a:xfrm>
            <a:off x="5388869" y="1614656"/>
            <a:ext cx="1414271" cy="338554"/>
          </a:xfrm>
          <a:prstGeom prst="rect">
            <a:avLst/>
          </a:prstGeom>
          <a:noFill/>
        </p:spPr>
        <p:txBody>
          <a:bodyPr wrap="square" rtlCol="0">
            <a:spAutoFit/>
          </a:bodyPr>
          <a:lstStyle/>
          <a:p>
            <a:r>
              <a:rPr lang="en-US" sz="1600" dirty="0"/>
              <a:t>Services</a:t>
            </a:r>
          </a:p>
        </p:txBody>
      </p:sp>
      <p:sp>
        <p:nvSpPr>
          <p:cNvPr id="10" name="TextBox 9">
            <a:extLst>
              <a:ext uri="{FF2B5EF4-FFF2-40B4-BE49-F238E27FC236}">
                <a16:creationId xmlns:a16="http://schemas.microsoft.com/office/drawing/2014/main" id="{33265194-0AF8-2691-EFCD-A588F5E76A26}"/>
              </a:ext>
            </a:extLst>
          </p:cNvPr>
          <p:cNvSpPr txBox="1"/>
          <p:nvPr/>
        </p:nvSpPr>
        <p:spPr>
          <a:xfrm>
            <a:off x="0" y="-36686"/>
            <a:ext cx="2783660" cy="769441"/>
          </a:xfrm>
          <a:prstGeom prst="rect">
            <a:avLst/>
          </a:prstGeom>
          <a:noFill/>
        </p:spPr>
        <p:txBody>
          <a:bodyPr wrap="square" rtlCol="0">
            <a:spAutoFit/>
          </a:bodyPr>
          <a:lstStyle/>
          <a:p>
            <a:r>
              <a:rPr lang="en-US" sz="4400" dirty="0">
                <a:solidFill>
                  <a:schemeClr val="bg1"/>
                </a:solidFill>
                <a:latin typeface="AngsanaUPC" panose="020B0502040204020203" pitchFamily="18" charset="-34"/>
                <a:cs typeface="AngsanaUPC" panose="020B0502040204020203" pitchFamily="18" charset="-34"/>
              </a:rPr>
              <a:t>Tru Blue Tiling</a:t>
            </a:r>
          </a:p>
        </p:txBody>
      </p:sp>
      <p:sp>
        <p:nvSpPr>
          <p:cNvPr id="11" name="TextBox 10">
            <a:extLst>
              <a:ext uri="{FF2B5EF4-FFF2-40B4-BE49-F238E27FC236}">
                <a16:creationId xmlns:a16="http://schemas.microsoft.com/office/drawing/2014/main" id="{15627F47-8E23-9A27-83D3-FC718BBBC9A1}"/>
              </a:ext>
            </a:extLst>
          </p:cNvPr>
          <p:cNvSpPr txBox="1"/>
          <p:nvPr/>
        </p:nvSpPr>
        <p:spPr>
          <a:xfrm>
            <a:off x="0" y="1345210"/>
            <a:ext cx="3665692" cy="307777"/>
          </a:xfrm>
          <a:prstGeom prst="rect">
            <a:avLst/>
          </a:prstGeom>
          <a:noFill/>
        </p:spPr>
        <p:txBody>
          <a:bodyPr wrap="square" rtlCol="0">
            <a:spAutoFit/>
          </a:bodyPr>
          <a:lstStyle/>
          <a:p>
            <a:r>
              <a:rPr lang="en-US" sz="1400" dirty="0">
                <a:solidFill>
                  <a:schemeClr val="bg1"/>
                </a:solidFill>
              </a:rPr>
              <a:t>Pool Tiling &amp; Renovation Experts</a:t>
            </a:r>
          </a:p>
        </p:txBody>
      </p:sp>
      <p:sp>
        <p:nvSpPr>
          <p:cNvPr id="14" name="TextBox 13">
            <a:extLst>
              <a:ext uri="{FF2B5EF4-FFF2-40B4-BE49-F238E27FC236}">
                <a16:creationId xmlns:a16="http://schemas.microsoft.com/office/drawing/2014/main" id="{AA2C0D1A-64B7-0F46-2D53-6FA6B6042013}"/>
              </a:ext>
            </a:extLst>
          </p:cNvPr>
          <p:cNvSpPr txBox="1"/>
          <p:nvPr/>
        </p:nvSpPr>
        <p:spPr>
          <a:xfrm>
            <a:off x="4660600" y="2410051"/>
            <a:ext cx="2691724" cy="4247317"/>
          </a:xfrm>
          <a:prstGeom prst="rect">
            <a:avLst/>
          </a:prstGeom>
          <a:solidFill>
            <a:schemeClr val="bg1"/>
          </a:solidFill>
          <a:ln w="19050">
            <a:solidFill>
              <a:schemeClr val="tx1">
                <a:lumMod val="95000"/>
                <a:lumOff val="5000"/>
              </a:schemeClr>
            </a:solidFill>
          </a:ln>
        </p:spPr>
        <p:txBody>
          <a:bodyPr wrap="square" rtlCol="0">
            <a:spAutoFit/>
          </a:bodyPr>
          <a:lstStyle/>
          <a:p>
            <a:r>
              <a:rPr lang="en-US" sz="1800" dirty="0"/>
              <a:t>Tru Blue Tiling offers customers a choice of glass and ceramics tiles for their pool interiors. With a vast selection of colors and styles available. You can personalize your pool to match your taste.</a:t>
            </a:r>
          </a:p>
          <a:p>
            <a:endParaRPr lang="en-US" sz="1800" dirty="0"/>
          </a:p>
          <a:p>
            <a:r>
              <a:rPr lang="en-US" sz="1800" dirty="0"/>
              <a:t>Whether it’s sleek glass or classic ceramic, we ensure that every pool reflects the customers style.</a:t>
            </a:r>
          </a:p>
        </p:txBody>
      </p:sp>
      <p:sp>
        <p:nvSpPr>
          <p:cNvPr id="15" name="TextBox 14">
            <a:extLst>
              <a:ext uri="{FF2B5EF4-FFF2-40B4-BE49-F238E27FC236}">
                <a16:creationId xmlns:a16="http://schemas.microsoft.com/office/drawing/2014/main" id="{A10E69DC-FD38-BFA3-72FC-3B69A1A33FED}"/>
              </a:ext>
            </a:extLst>
          </p:cNvPr>
          <p:cNvSpPr txBox="1"/>
          <p:nvPr/>
        </p:nvSpPr>
        <p:spPr>
          <a:xfrm>
            <a:off x="1740896" y="2231884"/>
            <a:ext cx="1057933" cy="276999"/>
          </a:xfrm>
          <a:prstGeom prst="rect">
            <a:avLst/>
          </a:prstGeom>
          <a:solidFill>
            <a:schemeClr val="bg1"/>
          </a:solidFill>
          <a:ln w="19050">
            <a:solidFill>
              <a:schemeClr val="tx1"/>
            </a:solidFill>
          </a:ln>
        </p:spPr>
        <p:txBody>
          <a:bodyPr wrap="square" rtlCol="0">
            <a:spAutoFit/>
          </a:bodyPr>
          <a:lstStyle/>
          <a:p>
            <a:r>
              <a:rPr lang="en-US" sz="1200" dirty="0"/>
              <a:t>Glass Range</a:t>
            </a:r>
          </a:p>
        </p:txBody>
      </p:sp>
      <p:sp>
        <p:nvSpPr>
          <p:cNvPr id="16" name="TextBox 15">
            <a:extLst>
              <a:ext uri="{FF2B5EF4-FFF2-40B4-BE49-F238E27FC236}">
                <a16:creationId xmlns:a16="http://schemas.microsoft.com/office/drawing/2014/main" id="{5320F8ED-4564-5D5C-D0B9-48C18DEA3B1E}"/>
              </a:ext>
            </a:extLst>
          </p:cNvPr>
          <p:cNvSpPr txBox="1"/>
          <p:nvPr/>
        </p:nvSpPr>
        <p:spPr>
          <a:xfrm>
            <a:off x="9060854" y="2238210"/>
            <a:ext cx="1196330" cy="276999"/>
          </a:xfrm>
          <a:prstGeom prst="rect">
            <a:avLst/>
          </a:prstGeom>
          <a:solidFill>
            <a:schemeClr val="bg1"/>
          </a:solidFill>
          <a:ln w="19050">
            <a:solidFill>
              <a:schemeClr val="tx1"/>
            </a:solidFill>
          </a:ln>
        </p:spPr>
        <p:txBody>
          <a:bodyPr wrap="square" rtlCol="0">
            <a:spAutoFit/>
          </a:bodyPr>
          <a:lstStyle/>
          <a:p>
            <a:r>
              <a:rPr lang="en-US" sz="1200" dirty="0"/>
              <a:t>Ceramic Range</a:t>
            </a:r>
          </a:p>
        </p:txBody>
      </p:sp>
      <p:sp>
        <p:nvSpPr>
          <p:cNvPr id="38" name="TextBox 37">
            <a:extLst>
              <a:ext uri="{FF2B5EF4-FFF2-40B4-BE49-F238E27FC236}">
                <a16:creationId xmlns:a16="http://schemas.microsoft.com/office/drawing/2014/main" id="{2D5EDF54-29FD-553E-730B-9BF0C5F4E888}"/>
              </a:ext>
            </a:extLst>
          </p:cNvPr>
          <p:cNvSpPr txBox="1"/>
          <p:nvPr/>
        </p:nvSpPr>
        <p:spPr>
          <a:xfrm>
            <a:off x="11256022" y="0"/>
            <a:ext cx="978649" cy="338554"/>
          </a:xfrm>
          <a:prstGeom prst="rect">
            <a:avLst/>
          </a:prstGeom>
          <a:noFill/>
        </p:spPr>
        <p:txBody>
          <a:bodyPr wrap="square" rtlCol="0">
            <a:spAutoFit/>
          </a:bodyPr>
          <a:lstStyle/>
          <a:p>
            <a:r>
              <a:rPr lang="en-US" sz="1600" dirty="0">
                <a:solidFill>
                  <a:schemeClr val="bg1"/>
                </a:solidFill>
              </a:rPr>
              <a:t>Gallery</a:t>
            </a:r>
          </a:p>
        </p:txBody>
      </p:sp>
      <p:graphicFrame>
        <p:nvGraphicFramePr>
          <p:cNvPr id="39" name="Table 38">
            <a:extLst>
              <a:ext uri="{FF2B5EF4-FFF2-40B4-BE49-F238E27FC236}">
                <a16:creationId xmlns:a16="http://schemas.microsoft.com/office/drawing/2014/main" id="{BDDC41AF-A83D-8DB8-016B-C12616E42EAE}"/>
              </a:ext>
            </a:extLst>
          </p:cNvPr>
          <p:cNvGraphicFramePr>
            <a:graphicFrameLocks noGrp="1"/>
          </p:cNvGraphicFramePr>
          <p:nvPr>
            <p:extLst>
              <p:ext uri="{D42A27DB-BD31-4B8C-83A1-F6EECF244321}">
                <p14:modId xmlns:p14="http://schemas.microsoft.com/office/powerpoint/2010/main" val="3667870008"/>
              </p:ext>
            </p:extLst>
          </p:nvPr>
        </p:nvGraphicFramePr>
        <p:xfrm>
          <a:off x="113676" y="2578458"/>
          <a:ext cx="4312374" cy="4078906"/>
        </p:xfrm>
        <a:graphic>
          <a:graphicData uri="http://schemas.openxmlformats.org/drawingml/2006/table">
            <a:tbl>
              <a:tblPr firstRow="1" bandRow="1">
                <a:tableStyleId>{5C22544A-7EE6-4342-B048-85BDC9FD1C3A}</a:tableStyleId>
              </a:tblPr>
              <a:tblGrid>
                <a:gridCol w="2273476">
                  <a:extLst>
                    <a:ext uri="{9D8B030D-6E8A-4147-A177-3AD203B41FA5}">
                      <a16:colId xmlns:a16="http://schemas.microsoft.com/office/drawing/2014/main" val="626957773"/>
                    </a:ext>
                  </a:extLst>
                </a:gridCol>
                <a:gridCol w="2038898">
                  <a:extLst>
                    <a:ext uri="{9D8B030D-6E8A-4147-A177-3AD203B41FA5}">
                      <a16:colId xmlns:a16="http://schemas.microsoft.com/office/drawing/2014/main" val="840756164"/>
                    </a:ext>
                  </a:extLst>
                </a:gridCol>
              </a:tblGrid>
              <a:tr h="2039453">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1820784306"/>
                  </a:ext>
                </a:extLst>
              </a:tr>
              <a:tr h="2039453">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13910766"/>
                  </a:ext>
                </a:extLst>
              </a:tr>
            </a:tbl>
          </a:graphicData>
        </a:graphic>
      </p:graphicFrame>
      <p:pic>
        <p:nvPicPr>
          <p:cNvPr id="31" name="Picture 30">
            <a:extLst>
              <a:ext uri="{FF2B5EF4-FFF2-40B4-BE49-F238E27FC236}">
                <a16:creationId xmlns:a16="http://schemas.microsoft.com/office/drawing/2014/main" id="{9B18DFE9-C318-7795-B76E-40F6D3273461}"/>
              </a:ext>
            </a:extLst>
          </p:cNvPr>
          <p:cNvPicPr>
            <a:picLocks noChangeAspect="1"/>
          </p:cNvPicPr>
          <p:nvPr/>
        </p:nvPicPr>
        <p:blipFill>
          <a:blip r:embed="rId3"/>
          <a:stretch>
            <a:fillRect/>
          </a:stretch>
        </p:blipFill>
        <p:spPr>
          <a:xfrm>
            <a:off x="313802" y="2662373"/>
            <a:ext cx="1849009" cy="1828800"/>
          </a:xfrm>
          <a:prstGeom prst="rect">
            <a:avLst/>
          </a:prstGeom>
          <a:ln w="19050">
            <a:solidFill>
              <a:schemeClr val="tx1"/>
            </a:solidFill>
          </a:ln>
        </p:spPr>
      </p:pic>
      <p:pic>
        <p:nvPicPr>
          <p:cNvPr id="25" name="Picture 24">
            <a:extLst>
              <a:ext uri="{FF2B5EF4-FFF2-40B4-BE49-F238E27FC236}">
                <a16:creationId xmlns:a16="http://schemas.microsoft.com/office/drawing/2014/main" id="{0F943BC8-36B3-8D17-C067-FE648D62B543}"/>
              </a:ext>
            </a:extLst>
          </p:cNvPr>
          <p:cNvPicPr>
            <a:picLocks noChangeAspect="1"/>
          </p:cNvPicPr>
          <p:nvPr/>
        </p:nvPicPr>
        <p:blipFill>
          <a:blip r:embed="rId4"/>
          <a:stretch>
            <a:fillRect/>
          </a:stretch>
        </p:blipFill>
        <p:spPr>
          <a:xfrm>
            <a:off x="2613282" y="2662373"/>
            <a:ext cx="1722591" cy="1828800"/>
          </a:xfrm>
          <a:prstGeom prst="rect">
            <a:avLst/>
          </a:prstGeom>
          <a:ln w="19050">
            <a:solidFill>
              <a:schemeClr val="tx1"/>
            </a:solidFill>
          </a:ln>
        </p:spPr>
      </p:pic>
      <p:pic>
        <p:nvPicPr>
          <p:cNvPr id="37" name="Picture 36">
            <a:extLst>
              <a:ext uri="{FF2B5EF4-FFF2-40B4-BE49-F238E27FC236}">
                <a16:creationId xmlns:a16="http://schemas.microsoft.com/office/drawing/2014/main" id="{BEC03994-6864-847F-1F13-878EA5D2F523}"/>
              </a:ext>
            </a:extLst>
          </p:cNvPr>
          <p:cNvPicPr>
            <a:picLocks noChangeAspect="1"/>
          </p:cNvPicPr>
          <p:nvPr/>
        </p:nvPicPr>
        <p:blipFill>
          <a:blip r:embed="rId5"/>
          <a:stretch>
            <a:fillRect/>
          </a:stretch>
        </p:blipFill>
        <p:spPr>
          <a:xfrm>
            <a:off x="313805" y="4748760"/>
            <a:ext cx="1761244" cy="1828800"/>
          </a:xfrm>
          <a:prstGeom prst="rect">
            <a:avLst/>
          </a:prstGeom>
          <a:ln w="19050">
            <a:solidFill>
              <a:schemeClr val="tx1"/>
            </a:solidFill>
          </a:ln>
        </p:spPr>
      </p:pic>
      <p:pic>
        <p:nvPicPr>
          <p:cNvPr id="35" name="Picture 34">
            <a:extLst>
              <a:ext uri="{FF2B5EF4-FFF2-40B4-BE49-F238E27FC236}">
                <a16:creationId xmlns:a16="http://schemas.microsoft.com/office/drawing/2014/main" id="{A0E75256-D9BE-FD23-3203-5BB794B9E3E7}"/>
              </a:ext>
            </a:extLst>
          </p:cNvPr>
          <p:cNvPicPr>
            <a:picLocks noChangeAspect="1"/>
          </p:cNvPicPr>
          <p:nvPr/>
        </p:nvPicPr>
        <p:blipFill>
          <a:blip r:embed="rId6"/>
          <a:stretch>
            <a:fillRect/>
          </a:stretch>
        </p:blipFill>
        <p:spPr>
          <a:xfrm>
            <a:off x="2613280" y="4748760"/>
            <a:ext cx="1569564" cy="1828800"/>
          </a:xfrm>
          <a:prstGeom prst="rect">
            <a:avLst/>
          </a:prstGeom>
          <a:ln w="19050">
            <a:solidFill>
              <a:schemeClr val="tx1"/>
            </a:solidFill>
          </a:ln>
        </p:spPr>
      </p:pic>
      <p:graphicFrame>
        <p:nvGraphicFramePr>
          <p:cNvPr id="41" name="Table 40">
            <a:extLst>
              <a:ext uri="{FF2B5EF4-FFF2-40B4-BE49-F238E27FC236}">
                <a16:creationId xmlns:a16="http://schemas.microsoft.com/office/drawing/2014/main" id="{D1427CFF-AE0B-1624-4AE0-B61CF7C81B23}"/>
              </a:ext>
            </a:extLst>
          </p:cNvPr>
          <p:cNvGraphicFramePr>
            <a:graphicFrameLocks noGrp="1"/>
          </p:cNvGraphicFramePr>
          <p:nvPr>
            <p:extLst>
              <p:ext uri="{D42A27DB-BD31-4B8C-83A1-F6EECF244321}">
                <p14:modId xmlns:p14="http://schemas.microsoft.com/office/powerpoint/2010/main" val="3376530285"/>
              </p:ext>
            </p:extLst>
          </p:nvPr>
        </p:nvGraphicFramePr>
        <p:xfrm>
          <a:off x="7516920" y="2578458"/>
          <a:ext cx="4361280" cy="4078906"/>
        </p:xfrm>
        <a:graphic>
          <a:graphicData uri="http://schemas.openxmlformats.org/drawingml/2006/table">
            <a:tbl>
              <a:tblPr firstRow="1" bandRow="1">
                <a:tableStyleId>{5C22544A-7EE6-4342-B048-85BDC9FD1C3A}</a:tableStyleId>
              </a:tblPr>
              <a:tblGrid>
                <a:gridCol w="2299258">
                  <a:extLst>
                    <a:ext uri="{9D8B030D-6E8A-4147-A177-3AD203B41FA5}">
                      <a16:colId xmlns:a16="http://schemas.microsoft.com/office/drawing/2014/main" val="626957773"/>
                    </a:ext>
                  </a:extLst>
                </a:gridCol>
                <a:gridCol w="2062022">
                  <a:extLst>
                    <a:ext uri="{9D8B030D-6E8A-4147-A177-3AD203B41FA5}">
                      <a16:colId xmlns:a16="http://schemas.microsoft.com/office/drawing/2014/main" val="840756164"/>
                    </a:ext>
                  </a:extLst>
                </a:gridCol>
              </a:tblGrid>
              <a:tr h="2039453">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820784306"/>
                  </a:ext>
                </a:extLst>
              </a:tr>
              <a:tr h="2039453">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13910766"/>
                  </a:ext>
                </a:extLst>
              </a:tr>
            </a:tbl>
          </a:graphicData>
        </a:graphic>
      </p:graphicFrame>
      <p:pic>
        <p:nvPicPr>
          <p:cNvPr id="21" name="Picture 20">
            <a:extLst>
              <a:ext uri="{FF2B5EF4-FFF2-40B4-BE49-F238E27FC236}">
                <a16:creationId xmlns:a16="http://schemas.microsoft.com/office/drawing/2014/main" id="{97E5899D-A8A6-8AF4-78B0-7B7089767AC6}"/>
              </a:ext>
            </a:extLst>
          </p:cNvPr>
          <p:cNvPicPr>
            <a:picLocks noChangeAspect="1"/>
          </p:cNvPicPr>
          <p:nvPr/>
        </p:nvPicPr>
        <p:blipFill>
          <a:blip r:embed="rId7"/>
          <a:stretch>
            <a:fillRect/>
          </a:stretch>
        </p:blipFill>
        <p:spPr>
          <a:xfrm>
            <a:off x="7650924" y="2662373"/>
            <a:ext cx="1927796" cy="1828800"/>
          </a:xfrm>
          <a:prstGeom prst="rect">
            <a:avLst/>
          </a:prstGeom>
          <a:ln w="19050">
            <a:solidFill>
              <a:schemeClr val="tx1"/>
            </a:solidFill>
          </a:ln>
        </p:spPr>
      </p:pic>
      <p:pic>
        <p:nvPicPr>
          <p:cNvPr id="23" name="Picture 22">
            <a:extLst>
              <a:ext uri="{FF2B5EF4-FFF2-40B4-BE49-F238E27FC236}">
                <a16:creationId xmlns:a16="http://schemas.microsoft.com/office/drawing/2014/main" id="{7915617A-5A7F-A922-F18F-48A541F2AEA6}"/>
              </a:ext>
            </a:extLst>
          </p:cNvPr>
          <p:cNvPicPr>
            <a:picLocks noChangeAspect="1"/>
          </p:cNvPicPr>
          <p:nvPr/>
        </p:nvPicPr>
        <p:blipFill>
          <a:blip r:embed="rId8"/>
          <a:stretch>
            <a:fillRect/>
          </a:stretch>
        </p:blipFill>
        <p:spPr>
          <a:xfrm>
            <a:off x="9896171" y="2662373"/>
            <a:ext cx="1849178" cy="1828800"/>
          </a:xfrm>
          <a:prstGeom prst="rect">
            <a:avLst/>
          </a:prstGeom>
          <a:ln w="19050">
            <a:solidFill>
              <a:schemeClr val="tx1"/>
            </a:solidFill>
          </a:ln>
        </p:spPr>
      </p:pic>
      <p:pic>
        <p:nvPicPr>
          <p:cNvPr id="27" name="Picture 26">
            <a:extLst>
              <a:ext uri="{FF2B5EF4-FFF2-40B4-BE49-F238E27FC236}">
                <a16:creationId xmlns:a16="http://schemas.microsoft.com/office/drawing/2014/main" id="{45AEE7BC-9AF6-EFF1-6FEE-9FA48A721A97}"/>
              </a:ext>
            </a:extLst>
          </p:cNvPr>
          <p:cNvPicPr>
            <a:picLocks noChangeAspect="1"/>
          </p:cNvPicPr>
          <p:nvPr/>
        </p:nvPicPr>
        <p:blipFill>
          <a:blip r:embed="rId9"/>
          <a:stretch>
            <a:fillRect/>
          </a:stretch>
        </p:blipFill>
        <p:spPr>
          <a:xfrm>
            <a:off x="7651182" y="4751831"/>
            <a:ext cx="1739973" cy="1828800"/>
          </a:xfrm>
          <a:prstGeom prst="rect">
            <a:avLst/>
          </a:prstGeom>
          <a:ln w="19050">
            <a:solidFill>
              <a:schemeClr val="tx1"/>
            </a:solidFill>
          </a:ln>
        </p:spPr>
      </p:pic>
      <p:pic>
        <p:nvPicPr>
          <p:cNvPr id="29" name="Picture 28">
            <a:extLst>
              <a:ext uri="{FF2B5EF4-FFF2-40B4-BE49-F238E27FC236}">
                <a16:creationId xmlns:a16="http://schemas.microsoft.com/office/drawing/2014/main" id="{D9F668B0-3429-C134-03E4-DA936A3FC3B8}"/>
              </a:ext>
            </a:extLst>
          </p:cNvPr>
          <p:cNvPicPr>
            <a:picLocks noChangeAspect="1"/>
          </p:cNvPicPr>
          <p:nvPr/>
        </p:nvPicPr>
        <p:blipFill>
          <a:blip r:embed="rId10"/>
          <a:stretch>
            <a:fillRect/>
          </a:stretch>
        </p:blipFill>
        <p:spPr>
          <a:xfrm>
            <a:off x="10020618" y="4748760"/>
            <a:ext cx="1683893" cy="1828800"/>
          </a:xfrm>
          <a:prstGeom prst="rect">
            <a:avLst/>
          </a:prstGeom>
          <a:ln w="19050">
            <a:solidFill>
              <a:schemeClr val="tx1"/>
            </a:solidFill>
          </a:ln>
        </p:spPr>
      </p:pic>
    </p:spTree>
    <p:extLst>
      <p:ext uri="{BB962C8B-B14F-4D97-AF65-F5344CB8AC3E}">
        <p14:creationId xmlns:p14="http://schemas.microsoft.com/office/powerpoint/2010/main" val="2207341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6F3FB-A4B9-40A6-873A-6421F565B428}"/>
              </a:ext>
            </a:extLst>
          </p:cNvPr>
          <p:cNvPicPr>
            <a:picLocks noChangeAspect="1"/>
          </p:cNvPicPr>
          <p:nvPr/>
        </p:nvPicPr>
        <p:blipFill>
          <a:blip r:embed="rId3"/>
          <a:stretch>
            <a:fillRect/>
          </a:stretch>
        </p:blipFill>
        <p:spPr>
          <a:xfrm>
            <a:off x="0" y="0"/>
            <a:ext cx="12192000" cy="1584960"/>
          </a:xfrm>
          <a:prstGeom prst="rect">
            <a:avLst/>
          </a:prstGeom>
        </p:spPr>
      </p:pic>
      <p:sp>
        <p:nvSpPr>
          <p:cNvPr id="6" name="Rectangle 5">
            <a:extLst>
              <a:ext uri="{FF2B5EF4-FFF2-40B4-BE49-F238E27FC236}">
                <a16:creationId xmlns:a16="http://schemas.microsoft.com/office/drawing/2014/main" id="{F1CDE2F6-0998-453C-940F-9F31632498CE}"/>
              </a:ext>
            </a:extLst>
          </p:cNvPr>
          <p:cNvSpPr/>
          <p:nvPr/>
        </p:nvSpPr>
        <p:spPr>
          <a:xfrm>
            <a:off x="-329184" y="1584960"/>
            <a:ext cx="12606528" cy="37795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2" name="TextBox 1">
            <a:extLst>
              <a:ext uri="{FF2B5EF4-FFF2-40B4-BE49-F238E27FC236}">
                <a16:creationId xmlns:a16="http://schemas.microsoft.com/office/drawing/2014/main" id="{DFB9EC03-8466-3834-727C-84750B2483A1}"/>
              </a:ext>
            </a:extLst>
          </p:cNvPr>
          <p:cNvSpPr txBox="1"/>
          <p:nvPr/>
        </p:nvSpPr>
        <p:spPr>
          <a:xfrm>
            <a:off x="865633" y="2474978"/>
            <a:ext cx="2060449" cy="205121"/>
          </a:xfrm>
          <a:prstGeom prst="rect">
            <a:avLst/>
          </a:prstGeom>
          <a:noFill/>
        </p:spPr>
        <p:txBody>
          <a:bodyPr wrap="square" rtlCol="0">
            <a:spAutoFit/>
          </a:bodyPr>
          <a:lstStyle/>
          <a:p>
            <a:r>
              <a:rPr lang="en-US" sz="733" dirty="0"/>
              <a:t>About us</a:t>
            </a:r>
          </a:p>
        </p:txBody>
      </p:sp>
      <p:sp>
        <p:nvSpPr>
          <p:cNvPr id="3" name="TextBox 2">
            <a:extLst>
              <a:ext uri="{FF2B5EF4-FFF2-40B4-BE49-F238E27FC236}">
                <a16:creationId xmlns:a16="http://schemas.microsoft.com/office/drawing/2014/main" id="{221C5275-5DC2-B2E1-2B1D-D017DAB41B83}"/>
              </a:ext>
            </a:extLst>
          </p:cNvPr>
          <p:cNvSpPr txBox="1"/>
          <p:nvPr/>
        </p:nvSpPr>
        <p:spPr>
          <a:xfrm>
            <a:off x="749811" y="1630155"/>
            <a:ext cx="804671" cy="307777"/>
          </a:xfrm>
          <a:prstGeom prst="rect">
            <a:avLst/>
          </a:prstGeom>
          <a:noFill/>
        </p:spPr>
        <p:txBody>
          <a:bodyPr wrap="square" rtlCol="0">
            <a:spAutoFit/>
          </a:bodyPr>
          <a:lstStyle/>
          <a:p>
            <a:r>
              <a:rPr lang="en-US" sz="1400" dirty="0"/>
              <a:t>Home</a:t>
            </a:r>
          </a:p>
        </p:txBody>
      </p:sp>
      <p:sp>
        <p:nvSpPr>
          <p:cNvPr id="4" name="TextBox 3">
            <a:extLst>
              <a:ext uri="{FF2B5EF4-FFF2-40B4-BE49-F238E27FC236}">
                <a16:creationId xmlns:a16="http://schemas.microsoft.com/office/drawing/2014/main" id="{37ACC8A7-31B4-ED54-ADD3-00E6A61ACE58}"/>
              </a:ext>
            </a:extLst>
          </p:cNvPr>
          <p:cNvSpPr txBox="1"/>
          <p:nvPr/>
        </p:nvSpPr>
        <p:spPr>
          <a:xfrm>
            <a:off x="2993140" y="1617964"/>
            <a:ext cx="957071" cy="307777"/>
          </a:xfrm>
          <a:prstGeom prst="rect">
            <a:avLst/>
          </a:prstGeom>
          <a:noFill/>
        </p:spPr>
        <p:txBody>
          <a:bodyPr wrap="square" rtlCol="0">
            <a:spAutoFit/>
          </a:bodyPr>
          <a:lstStyle/>
          <a:p>
            <a:r>
              <a:rPr lang="en-US" sz="1400" dirty="0"/>
              <a:t>Gallery</a:t>
            </a:r>
          </a:p>
        </p:txBody>
      </p:sp>
      <p:sp>
        <p:nvSpPr>
          <p:cNvPr id="7" name="TextBox 6">
            <a:extLst>
              <a:ext uri="{FF2B5EF4-FFF2-40B4-BE49-F238E27FC236}">
                <a16:creationId xmlns:a16="http://schemas.microsoft.com/office/drawing/2014/main" id="{D45D0E5A-CDCE-2AEB-D489-13E0263721D9}"/>
              </a:ext>
            </a:extLst>
          </p:cNvPr>
          <p:cNvSpPr txBox="1"/>
          <p:nvPr/>
        </p:nvSpPr>
        <p:spPr>
          <a:xfrm>
            <a:off x="10732009" y="1614653"/>
            <a:ext cx="1097280" cy="307777"/>
          </a:xfrm>
          <a:prstGeom prst="rect">
            <a:avLst/>
          </a:prstGeom>
          <a:noFill/>
        </p:spPr>
        <p:txBody>
          <a:bodyPr wrap="square" rtlCol="0">
            <a:spAutoFit/>
          </a:bodyPr>
          <a:lstStyle/>
          <a:p>
            <a:r>
              <a:rPr lang="en-US" sz="1400" dirty="0"/>
              <a:t>About Us</a:t>
            </a:r>
          </a:p>
        </p:txBody>
      </p:sp>
      <p:sp>
        <p:nvSpPr>
          <p:cNvPr id="8" name="TextBox 7">
            <a:extLst>
              <a:ext uri="{FF2B5EF4-FFF2-40B4-BE49-F238E27FC236}">
                <a16:creationId xmlns:a16="http://schemas.microsoft.com/office/drawing/2014/main" id="{3909400B-DD8D-5F23-C1A5-F95026038846}"/>
              </a:ext>
            </a:extLst>
          </p:cNvPr>
          <p:cNvSpPr txBox="1"/>
          <p:nvPr/>
        </p:nvSpPr>
        <p:spPr>
          <a:xfrm>
            <a:off x="8241791" y="1602462"/>
            <a:ext cx="1341120" cy="307777"/>
          </a:xfrm>
          <a:prstGeom prst="rect">
            <a:avLst/>
          </a:prstGeom>
          <a:noFill/>
        </p:spPr>
        <p:txBody>
          <a:bodyPr wrap="square" rtlCol="0">
            <a:spAutoFit/>
          </a:bodyPr>
          <a:lstStyle/>
          <a:p>
            <a:r>
              <a:rPr lang="en-US" sz="1400" dirty="0"/>
              <a:t>Contact Us</a:t>
            </a:r>
          </a:p>
        </p:txBody>
      </p:sp>
      <p:sp>
        <p:nvSpPr>
          <p:cNvPr id="9" name="TextBox 8">
            <a:extLst>
              <a:ext uri="{FF2B5EF4-FFF2-40B4-BE49-F238E27FC236}">
                <a16:creationId xmlns:a16="http://schemas.microsoft.com/office/drawing/2014/main" id="{AD5D3D19-215F-0821-10AE-7D002E683979}"/>
              </a:ext>
            </a:extLst>
          </p:cNvPr>
          <p:cNvSpPr txBox="1"/>
          <p:nvPr/>
        </p:nvSpPr>
        <p:spPr>
          <a:xfrm>
            <a:off x="5388869" y="1614656"/>
            <a:ext cx="1414271" cy="307777"/>
          </a:xfrm>
          <a:prstGeom prst="rect">
            <a:avLst/>
          </a:prstGeom>
          <a:noFill/>
        </p:spPr>
        <p:txBody>
          <a:bodyPr wrap="square" rtlCol="0">
            <a:spAutoFit/>
          </a:bodyPr>
          <a:lstStyle/>
          <a:p>
            <a:r>
              <a:rPr lang="en-US" sz="1400" dirty="0"/>
              <a:t>Services</a:t>
            </a:r>
          </a:p>
        </p:txBody>
      </p:sp>
      <p:sp>
        <p:nvSpPr>
          <p:cNvPr id="10" name="TextBox 9">
            <a:extLst>
              <a:ext uri="{FF2B5EF4-FFF2-40B4-BE49-F238E27FC236}">
                <a16:creationId xmlns:a16="http://schemas.microsoft.com/office/drawing/2014/main" id="{AD7D4603-DFB1-FC77-DEBF-E55C1ADCA590}"/>
              </a:ext>
            </a:extLst>
          </p:cNvPr>
          <p:cNvSpPr txBox="1"/>
          <p:nvPr/>
        </p:nvSpPr>
        <p:spPr>
          <a:xfrm>
            <a:off x="0" y="-36686"/>
            <a:ext cx="2783660" cy="769441"/>
          </a:xfrm>
          <a:prstGeom prst="rect">
            <a:avLst/>
          </a:prstGeom>
          <a:noFill/>
        </p:spPr>
        <p:txBody>
          <a:bodyPr wrap="square" rtlCol="0">
            <a:spAutoFit/>
          </a:bodyPr>
          <a:lstStyle/>
          <a:p>
            <a:r>
              <a:rPr lang="en-US" sz="4400" dirty="0">
                <a:solidFill>
                  <a:schemeClr val="bg1"/>
                </a:solidFill>
                <a:latin typeface="AngsanaUPC" panose="020B0502040204020203" pitchFamily="18" charset="-34"/>
                <a:cs typeface="AngsanaUPC" panose="020B0502040204020203" pitchFamily="18" charset="-34"/>
              </a:rPr>
              <a:t>Tru Blue Tiling</a:t>
            </a:r>
          </a:p>
        </p:txBody>
      </p:sp>
      <p:sp>
        <p:nvSpPr>
          <p:cNvPr id="11" name="TextBox 10">
            <a:extLst>
              <a:ext uri="{FF2B5EF4-FFF2-40B4-BE49-F238E27FC236}">
                <a16:creationId xmlns:a16="http://schemas.microsoft.com/office/drawing/2014/main" id="{13186E77-5C0F-93F8-F945-D2B99A233C7B}"/>
              </a:ext>
            </a:extLst>
          </p:cNvPr>
          <p:cNvSpPr txBox="1"/>
          <p:nvPr/>
        </p:nvSpPr>
        <p:spPr>
          <a:xfrm>
            <a:off x="0" y="1345210"/>
            <a:ext cx="3665692" cy="307777"/>
          </a:xfrm>
          <a:prstGeom prst="rect">
            <a:avLst/>
          </a:prstGeom>
          <a:noFill/>
        </p:spPr>
        <p:txBody>
          <a:bodyPr wrap="square" rtlCol="0">
            <a:spAutoFit/>
          </a:bodyPr>
          <a:lstStyle/>
          <a:p>
            <a:r>
              <a:rPr lang="en-US" sz="1400" dirty="0">
                <a:solidFill>
                  <a:schemeClr val="bg1"/>
                </a:solidFill>
              </a:rPr>
              <a:t>Pool Tiling &amp; Renovation Experts</a:t>
            </a:r>
          </a:p>
        </p:txBody>
      </p:sp>
      <p:sp>
        <p:nvSpPr>
          <p:cNvPr id="12" name="Rectangle 11">
            <a:extLst>
              <a:ext uri="{FF2B5EF4-FFF2-40B4-BE49-F238E27FC236}">
                <a16:creationId xmlns:a16="http://schemas.microsoft.com/office/drawing/2014/main" id="{5E62F78A-6208-F7E1-237F-31AB92AD7ACC}"/>
              </a:ext>
            </a:extLst>
          </p:cNvPr>
          <p:cNvSpPr/>
          <p:nvPr/>
        </p:nvSpPr>
        <p:spPr>
          <a:xfrm>
            <a:off x="0" y="1962911"/>
            <a:ext cx="12277342" cy="52551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13" name="TextBox 12">
            <a:extLst>
              <a:ext uri="{FF2B5EF4-FFF2-40B4-BE49-F238E27FC236}">
                <a16:creationId xmlns:a16="http://schemas.microsoft.com/office/drawing/2014/main" id="{215E6BDE-3B18-4C11-9F48-76BC3E6A58FA}"/>
              </a:ext>
            </a:extLst>
          </p:cNvPr>
          <p:cNvSpPr txBox="1"/>
          <p:nvPr/>
        </p:nvSpPr>
        <p:spPr>
          <a:xfrm>
            <a:off x="11183193" y="2"/>
            <a:ext cx="1051480" cy="307777"/>
          </a:xfrm>
          <a:prstGeom prst="rect">
            <a:avLst/>
          </a:prstGeom>
          <a:noFill/>
        </p:spPr>
        <p:txBody>
          <a:bodyPr wrap="square" rtlCol="0">
            <a:spAutoFit/>
          </a:bodyPr>
          <a:lstStyle/>
          <a:p>
            <a:r>
              <a:rPr lang="en-US" sz="1400" dirty="0">
                <a:solidFill>
                  <a:schemeClr val="bg1"/>
                </a:solidFill>
              </a:rPr>
              <a:t>Services</a:t>
            </a:r>
          </a:p>
        </p:txBody>
      </p:sp>
      <p:sp>
        <p:nvSpPr>
          <p:cNvPr id="14" name="TextBox 13">
            <a:extLst>
              <a:ext uri="{FF2B5EF4-FFF2-40B4-BE49-F238E27FC236}">
                <a16:creationId xmlns:a16="http://schemas.microsoft.com/office/drawing/2014/main" id="{0D9506BA-F471-E1C1-F2D3-620049AF7F7B}"/>
              </a:ext>
            </a:extLst>
          </p:cNvPr>
          <p:cNvSpPr txBox="1"/>
          <p:nvPr/>
        </p:nvSpPr>
        <p:spPr>
          <a:xfrm>
            <a:off x="97893" y="2220071"/>
            <a:ext cx="2685769" cy="4775666"/>
          </a:xfrm>
          <a:prstGeom prst="rect">
            <a:avLst/>
          </a:prstGeom>
          <a:solidFill>
            <a:schemeClr val="bg1"/>
          </a:solidFill>
          <a:ln w="19050">
            <a:solidFill>
              <a:schemeClr val="tx1"/>
            </a:solidFill>
          </a:ln>
        </p:spPr>
        <p:txBody>
          <a:bodyPr wrap="square" rtlCol="0">
            <a:spAutoFit/>
          </a:bodyPr>
          <a:lstStyle/>
          <a:p>
            <a:r>
              <a:rPr lang="en-US" sz="1902" dirty="0"/>
              <a:t>Tru Blue Tiling specializes in pool renovation, bringing older pools back to life. Additionally we also work with new swimming pools. </a:t>
            </a:r>
          </a:p>
          <a:p>
            <a:endParaRPr lang="en-US" sz="1902" dirty="0"/>
          </a:p>
          <a:p>
            <a:r>
              <a:rPr lang="en-US" sz="1902" dirty="0"/>
              <a:t>Starting from the concrete shell all the way to filling it up. Tru Blue Tiling is committed to creating the best possible outcome for either your renovation or new construction.</a:t>
            </a:r>
          </a:p>
        </p:txBody>
      </p:sp>
      <p:pic>
        <p:nvPicPr>
          <p:cNvPr id="18" name="Picture 17">
            <a:extLst>
              <a:ext uri="{FF2B5EF4-FFF2-40B4-BE49-F238E27FC236}">
                <a16:creationId xmlns:a16="http://schemas.microsoft.com/office/drawing/2014/main" id="{23527728-313E-411B-31AA-9485FF2ED0CF}"/>
              </a:ext>
            </a:extLst>
          </p:cNvPr>
          <p:cNvPicPr>
            <a:picLocks noChangeAspect="1"/>
          </p:cNvPicPr>
          <p:nvPr/>
        </p:nvPicPr>
        <p:blipFill>
          <a:blip r:embed="rId4"/>
          <a:stretch>
            <a:fillRect/>
          </a:stretch>
        </p:blipFill>
        <p:spPr>
          <a:xfrm>
            <a:off x="2993140" y="2220073"/>
            <a:ext cx="3448529" cy="2200582"/>
          </a:xfrm>
          <a:prstGeom prst="rect">
            <a:avLst/>
          </a:prstGeom>
          <a:ln w="19050">
            <a:solidFill>
              <a:schemeClr val="tx1"/>
            </a:solidFill>
          </a:ln>
        </p:spPr>
      </p:pic>
      <p:pic>
        <p:nvPicPr>
          <p:cNvPr id="20" name="Picture 19">
            <a:extLst>
              <a:ext uri="{FF2B5EF4-FFF2-40B4-BE49-F238E27FC236}">
                <a16:creationId xmlns:a16="http://schemas.microsoft.com/office/drawing/2014/main" id="{B5CC7573-9FB0-EE49-4EBE-B390E6150DC0}"/>
              </a:ext>
            </a:extLst>
          </p:cNvPr>
          <p:cNvPicPr>
            <a:picLocks noChangeAspect="1"/>
          </p:cNvPicPr>
          <p:nvPr/>
        </p:nvPicPr>
        <p:blipFill>
          <a:blip r:embed="rId5"/>
          <a:stretch>
            <a:fillRect/>
          </a:stretch>
        </p:blipFill>
        <p:spPr>
          <a:xfrm>
            <a:off x="9309658" y="4249407"/>
            <a:ext cx="2829884" cy="2791329"/>
          </a:xfrm>
          <a:prstGeom prst="rect">
            <a:avLst/>
          </a:prstGeom>
          <a:ln w="19050">
            <a:solidFill>
              <a:schemeClr val="tx1"/>
            </a:solidFill>
          </a:ln>
        </p:spPr>
      </p:pic>
      <p:sp>
        <p:nvSpPr>
          <p:cNvPr id="21" name="TextBox 20">
            <a:extLst>
              <a:ext uri="{FF2B5EF4-FFF2-40B4-BE49-F238E27FC236}">
                <a16:creationId xmlns:a16="http://schemas.microsoft.com/office/drawing/2014/main" id="{BC2F1484-5AC4-6280-59A0-70BA5D64D788}"/>
              </a:ext>
            </a:extLst>
          </p:cNvPr>
          <p:cNvSpPr txBox="1"/>
          <p:nvPr/>
        </p:nvSpPr>
        <p:spPr>
          <a:xfrm>
            <a:off x="6547678" y="2222040"/>
            <a:ext cx="5290973" cy="1323439"/>
          </a:xfrm>
          <a:prstGeom prst="rect">
            <a:avLst/>
          </a:prstGeom>
          <a:solidFill>
            <a:schemeClr val="bg1"/>
          </a:solidFill>
          <a:ln w="19050">
            <a:solidFill>
              <a:schemeClr val="tx1"/>
            </a:solidFill>
          </a:ln>
        </p:spPr>
        <p:txBody>
          <a:bodyPr wrap="square" rtlCol="0">
            <a:spAutoFit/>
          </a:bodyPr>
          <a:lstStyle/>
          <a:p>
            <a:r>
              <a:rPr lang="en-US" sz="1600" dirty="0"/>
              <a:t>Pool Renovations:</a:t>
            </a:r>
          </a:p>
          <a:p>
            <a:r>
              <a:rPr lang="en-US" sz="1600" dirty="0"/>
              <a:t>Bringing your older pools back to life by improving the aesthetics and restoring functionality. From repairing worn out surfaces to total pool upgrades. Tru Blue Tiling offers a wide range of renovation options.</a:t>
            </a:r>
          </a:p>
        </p:txBody>
      </p:sp>
      <p:sp>
        <p:nvSpPr>
          <p:cNvPr id="22" name="TextBox 21">
            <a:extLst>
              <a:ext uri="{FF2B5EF4-FFF2-40B4-BE49-F238E27FC236}">
                <a16:creationId xmlns:a16="http://schemas.microsoft.com/office/drawing/2014/main" id="{A6F76DF3-01B4-5C15-EA3D-E7CA680FD0C1}"/>
              </a:ext>
            </a:extLst>
          </p:cNvPr>
          <p:cNvSpPr txBox="1"/>
          <p:nvPr/>
        </p:nvSpPr>
        <p:spPr>
          <a:xfrm>
            <a:off x="3738846" y="5286404"/>
            <a:ext cx="5454316" cy="1569660"/>
          </a:xfrm>
          <a:prstGeom prst="rect">
            <a:avLst/>
          </a:prstGeom>
          <a:solidFill>
            <a:schemeClr val="bg1"/>
          </a:solidFill>
          <a:ln w="19050">
            <a:solidFill>
              <a:schemeClr val="tx1"/>
            </a:solidFill>
          </a:ln>
        </p:spPr>
        <p:txBody>
          <a:bodyPr wrap="square" rtlCol="0">
            <a:spAutoFit/>
          </a:bodyPr>
          <a:lstStyle/>
          <a:p>
            <a:r>
              <a:rPr lang="en-US" sz="1600" dirty="0"/>
              <a:t>New Pools:</a:t>
            </a:r>
          </a:p>
          <a:p>
            <a:r>
              <a:rPr lang="en-US" sz="1600" dirty="0"/>
              <a:t>Tru Blue Tiling offers custom designs and expert installations aimed to satisfy any clients preference. Focusing on quality and attention to detail, we ensure that every new pool is durable, functional and most of all; a centerpiece for your backyard.</a:t>
            </a:r>
          </a:p>
        </p:txBody>
      </p:sp>
    </p:spTree>
    <p:extLst>
      <p:ext uri="{BB962C8B-B14F-4D97-AF65-F5344CB8AC3E}">
        <p14:creationId xmlns:p14="http://schemas.microsoft.com/office/powerpoint/2010/main" val="100183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6F3FB-A4B9-40A6-873A-6421F565B428}"/>
              </a:ext>
            </a:extLst>
          </p:cNvPr>
          <p:cNvPicPr>
            <a:picLocks noChangeAspect="1"/>
          </p:cNvPicPr>
          <p:nvPr/>
        </p:nvPicPr>
        <p:blipFill>
          <a:blip r:embed="rId2"/>
          <a:stretch>
            <a:fillRect/>
          </a:stretch>
        </p:blipFill>
        <p:spPr>
          <a:xfrm>
            <a:off x="0" y="0"/>
            <a:ext cx="12192000" cy="1584960"/>
          </a:xfrm>
          <a:prstGeom prst="rect">
            <a:avLst/>
          </a:prstGeom>
        </p:spPr>
      </p:pic>
      <p:sp>
        <p:nvSpPr>
          <p:cNvPr id="6" name="Rectangle 5">
            <a:extLst>
              <a:ext uri="{FF2B5EF4-FFF2-40B4-BE49-F238E27FC236}">
                <a16:creationId xmlns:a16="http://schemas.microsoft.com/office/drawing/2014/main" id="{F1CDE2F6-0998-453C-940F-9F31632498CE}"/>
              </a:ext>
            </a:extLst>
          </p:cNvPr>
          <p:cNvSpPr/>
          <p:nvPr/>
        </p:nvSpPr>
        <p:spPr>
          <a:xfrm>
            <a:off x="-329184" y="1584960"/>
            <a:ext cx="12606528" cy="37795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2" name="TextBox 1">
            <a:extLst>
              <a:ext uri="{FF2B5EF4-FFF2-40B4-BE49-F238E27FC236}">
                <a16:creationId xmlns:a16="http://schemas.microsoft.com/office/drawing/2014/main" id="{DFB9EC03-8466-3834-727C-84750B2483A1}"/>
              </a:ext>
            </a:extLst>
          </p:cNvPr>
          <p:cNvSpPr txBox="1"/>
          <p:nvPr/>
        </p:nvSpPr>
        <p:spPr>
          <a:xfrm>
            <a:off x="865633" y="2474978"/>
            <a:ext cx="2060449" cy="205121"/>
          </a:xfrm>
          <a:prstGeom prst="rect">
            <a:avLst/>
          </a:prstGeom>
          <a:noFill/>
        </p:spPr>
        <p:txBody>
          <a:bodyPr wrap="square" rtlCol="0">
            <a:spAutoFit/>
          </a:bodyPr>
          <a:lstStyle/>
          <a:p>
            <a:r>
              <a:rPr lang="en-US" sz="733" dirty="0"/>
              <a:t>Contact us</a:t>
            </a:r>
          </a:p>
        </p:txBody>
      </p:sp>
      <p:sp>
        <p:nvSpPr>
          <p:cNvPr id="3" name="TextBox 2">
            <a:extLst>
              <a:ext uri="{FF2B5EF4-FFF2-40B4-BE49-F238E27FC236}">
                <a16:creationId xmlns:a16="http://schemas.microsoft.com/office/drawing/2014/main" id="{F4F4743C-D3CD-00AA-7B3D-5EAA592A7F57}"/>
              </a:ext>
            </a:extLst>
          </p:cNvPr>
          <p:cNvSpPr txBox="1"/>
          <p:nvPr/>
        </p:nvSpPr>
        <p:spPr>
          <a:xfrm>
            <a:off x="749811" y="1630155"/>
            <a:ext cx="804671" cy="307777"/>
          </a:xfrm>
          <a:prstGeom prst="rect">
            <a:avLst/>
          </a:prstGeom>
          <a:noFill/>
        </p:spPr>
        <p:txBody>
          <a:bodyPr wrap="square" rtlCol="0">
            <a:spAutoFit/>
          </a:bodyPr>
          <a:lstStyle/>
          <a:p>
            <a:r>
              <a:rPr lang="en-US" sz="1400" dirty="0"/>
              <a:t>Home</a:t>
            </a:r>
          </a:p>
        </p:txBody>
      </p:sp>
      <p:sp>
        <p:nvSpPr>
          <p:cNvPr id="4" name="TextBox 3">
            <a:extLst>
              <a:ext uri="{FF2B5EF4-FFF2-40B4-BE49-F238E27FC236}">
                <a16:creationId xmlns:a16="http://schemas.microsoft.com/office/drawing/2014/main" id="{061D51B4-B256-93C6-60B9-A4ECB027FAAC}"/>
              </a:ext>
            </a:extLst>
          </p:cNvPr>
          <p:cNvSpPr txBox="1"/>
          <p:nvPr/>
        </p:nvSpPr>
        <p:spPr>
          <a:xfrm>
            <a:off x="2993140" y="1617964"/>
            <a:ext cx="957071" cy="307777"/>
          </a:xfrm>
          <a:prstGeom prst="rect">
            <a:avLst/>
          </a:prstGeom>
          <a:noFill/>
        </p:spPr>
        <p:txBody>
          <a:bodyPr wrap="square" rtlCol="0">
            <a:spAutoFit/>
          </a:bodyPr>
          <a:lstStyle/>
          <a:p>
            <a:r>
              <a:rPr lang="en-US" sz="1400" dirty="0"/>
              <a:t>Gallery</a:t>
            </a:r>
          </a:p>
        </p:txBody>
      </p:sp>
      <p:sp>
        <p:nvSpPr>
          <p:cNvPr id="7" name="TextBox 6">
            <a:extLst>
              <a:ext uri="{FF2B5EF4-FFF2-40B4-BE49-F238E27FC236}">
                <a16:creationId xmlns:a16="http://schemas.microsoft.com/office/drawing/2014/main" id="{F4A353E9-EF96-711F-8065-A721719D3C87}"/>
              </a:ext>
            </a:extLst>
          </p:cNvPr>
          <p:cNvSpPr txBox="1"/>
          <p:nvPr/>
        </p:nvSpPr>
        <p:spPr>
          <a:xfrm>
            <a:off x="10732009" y="1614653"/>
            <a:ext cx="1097280" cy="307777"/>
          </a:xfrm>
          <a:prstGeom prst="rect">
            <a:avLst/>
          </a:prstGeom>
          <a:noFill/>
        </p:spPr>
        <p:txBody>
          <a:bodyPr wrap="square" rtlCol="0">
            <a:spAutoFit/>
          </a:bodyPr>
          <a:lstStyle/>
          <a:p>
            <a:r>
              <a:rPr lang="en-US" sz="1400" dirty="0"/>
              <a:t>About Us</a:t>
            </a:r>
          </a:p>
        </p:txBody>
      </p:sp>
      <p:sp>
        <p:nvSpPr>
          <p:cNvPr id="8" name="TextBox 7">
            <a:extLst>
              <a:ext uri="{FF2B5EF4-FFF2-40B4-BE49-F238E27FC236}">
                <a16:creationId xmlns:a16="http://schemas.microsoft.com/office/drawing/2014/main" id="{1314E471-D147-E9DF-F159-68165D29FE11}"/>
              </a:ext>
            </a:extLst>
          </p:cNvPr>
          <p:cNvSpPr txBox="1"/>
          <p:nvPr/>
        </p:nvSpPr>
        <p:spPr>
          <a:xfrm>
            <a:off x="8241791" y="1602462"/>
            <a:ext cx="1341120" cy="307777"/>
          </a:xfrm>
          <a:prstGeom prst="rect">
            <a:avLst/>
          </a:prstGeom>
          <a:noFill/>
        </p:spPr>
        <p:txBody>
          <a:bodyPr wrap="square" rtlCol="0">
            <a:spAutoFit/>
          </a:bodyPr>
          <a:lstStyle/>
          <a:p>
            <a:r>
              <a:rPr lang="en-US" sz="1400" dirty="0"/>
              <a:t>Contact Us</a:t>
            </a:r>
          </a:p>
        </p:txBody>
      </p:sp>
      <p:sp>
        <p:nvSpPr>
          <p:cNvPr id="9" name="TextBox 8">
            <a:extLst>
              <a:ext uri="{FF2B5EF4-FFF2-40B4-BE49-F238E27FC236}">
                <a16:creationId xmlns:a16="http://schemas.microsoft.com/office/drawing/2014/main" id="{6CB861DD-E4E8-0AF1-F6E1-565C6DFBAB3D}"/>
              </a:ext>
            </a:extLst>
          </p:cNvPr>
          <p:cNvSpPr txBox="1"/>
          <p:nvPr/>
        </p:nvSpPr>
        <p:spPr>
          <a:xfrm>
            <a:off x="5388869" y="1614656"/>
            <a:ext cx="1414271" cy="307777"/>
          </a:xfrm>
          <a:prstGeom prst="rect">
            <a:avLst/>
          </a:prstGeom>
          <a:noFill/>
        </p:spPr>
        <p:txBody>
          <a:bodyPr wrap="square" rtlCol="0">
            <a:spAutoFit/>
          </a:bodyPr>
          <a:lstStyle/>
          <a:p>
            <a:r>
              <a:rPr lang="en-US" sz="1400" dirty="0"/>
              <a:t>Services</a:t>
            </a:r>
          </a:p>
        </p:txBody>
      </p:sp>
      <p:sp>
        <p:nvSpPr>
          <p:cNvPr id="10" name="TextBox 9">
            <a:extLst>
              <a:ext uri="{FF2B5EF4-FFF2-40B4-BE49-F238E27FC236}">
                <a16:creationId xmlns:a16="http://schemas.microsoft.com/office/drawing/2014/main" id="{597AF0A9-C6B4-1101-1CA4-07757526627B}"/>
              </a:ext>
            </a:extLst>
          </p:cNvPr>
          <p:cNvSpPr txBox="1"/>
          <p:nvPr/>
        </p:nvSpPr>
        <p:spPr>
          <a:xfrm>
            <a:off x="0" y="-36686"/>
            <a:ext cx="2783660" cy="769441"/>
          </a:xfrm>
          <a:prstGeom prst="rect">
            <a:avLst/>
          </a:prstGeom>
          <a:noFill/>
        </p:spPr>
        <p:txBody>
          <a:bodyPr wrap="square" rtlCol="0">
            <a:spAutoFit/>
          </a:bodyPr>
          <a:lstStyle/>
          <a:p>
            <a:r>
              <a:rPr lang="en-US" sz="4400" dirty="0">
                <a:solidFill>
                  <a:schemeClr val="bg1"/>
                </a:solidFill>
                <a:latin typeface="AngsanaUPC" panose="020B0502040204020203" pitchFamily="18" charset="-34"/>
                <a:cs typeface="AngsanaUPC" panose="020B0502040204020203" pitchFamily="18" charset="-34"/>
              </a:rPr>
              <a:t>Tru Blue Tiling</a:t>
            </a:r>
          </a:p>
        </p:txBody>
      </p:sp>
      <p:sp>
        <p:nvSpPr>
          <p:cNvPr id="11" name="TextBox 10">
            <a:extLst>
              <a:ext uri="{FF2B5EF4-FFF2-40B4-BE49-F238E27FC236}">
                <a16:creationId xmlns:a16="http://schemas.microsoft.com/office/drawing/2014/main" id="{3489D64E-5DD2-6EE6-8106-9E493BE634D9}"/>
              </a:ext>
            </a:extLst>
          </p:cNvPr>
          <p:cNvSpPr txBox="1"/>
          <p:nvPr/>
        </p:nvSpPr>
        <p:spPr>
          <a:xfrm>
            <a:off x="0" y="1345210"/>
            <a:ext cx="3665692" cy="307777"/>
          </a:xfrm>
          <a:prstGeom prst="rect">
            <a:avLst/>
          </a:prstGeom>
          <a:noFill/>
        </p:spPr>
        <p:txBody>
          <a:bodyPr wrap="square" rtlCol="0">
            <a:spAutoFit/>
          </a:bodyPr>
          <a:lstStyle/>
          <a:p>
            <a:r>
              <a:rPr lang="en-US" sz="1400" dirty="0">
                <a:solidFill>
                  <a:schemeClr val="bg1"/>
                </a:solidFill>
              </a:rPr>
              <a:t>Pool Tiling &amp; Renovation Experts</a:t>
            </a:r>
          </a:p>
        </p:txBody>
      </p:sp>
      <p:sp>
        <p:nvSpPr>
          <p:cNvPr id="12" name="Rectangle 11">
            <a:extLst>
              <a:ext uri="{FF2B5EF4-FFF2-40B4-BE49-F238E27FC236}">
                <a16:creationId xmlns:a16="http://schemas.microsoft.com/office/drawing/2014/main" id="{DC67F566-0B92-1215-B4E6-D67F077F68FC}"/>
              </a:ext>
            </a:extLst>
          </p:cNvPr>
          <p:cNvSpPr/>
          <p:nvPr/>
        </p:nvSpPr>
        <p:spPr>
          <a:xfrm>
            <a:off x="0" y="1962911"/>
            <a:ext cx="12277342" cy="52551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13" name="TextBox 12">
            <a:extLst>
              <a:ext uri="{FF2B5EF4-FFF2-40B4-BE49-F238E27FC236}">
                <a16:creationId xmlns:a16="http://schemas.microsoft.com/office/drawing/2014/main" id="{1F417B96-2029-327C-410B-D70DFC90058B}"/>
              </a:ext>
            </a:extLst>
          </p:cNvPr>
          <p:cNvSpPr txBox="1"/>
          <p:nvPr/>
        </p:nvSpPr>
        <p:spPr>
          <a:xfrm>
            <a:off x="10883789" y="0"/>
            <a:ext cx="1350884" cy="307777"/>
          </a:xfrm>
          <a:prstGeom prst="rect">
            <a:avLst/>
          </a:prstGeom>
          <a:noFill/>
        </p:spPr>
        <p:txBody>
          <a:bodyPr wrap="square" rtlCol="0">
            <a:spAutoFit/>
          </a:bodyPr>
          <a:lstStyle/>
          <a:p>
            <a:r>
              <a:rPr lang="en-US" sz="1400" dirty="0">
                <a:solidFill>
                  <a:schemeClr val="bg1"/>
                </a:solidFill>
              </a:rPr>
              <a:t>Contact Us</a:t>
            </a:r>
          </a:p>
        </p:txBody>
      </p:sp>
      <p:pic>
        <p:nvPicPr>
          <p:cNvPr id="15" name="Picture 14">
            <a:extLst>
              <a:ext uri="{FF2B5EF4-FFF2-40B4-BE49-F238E27FC236}">
                <a16:creationId xmlns:a16="http://schemas.microsoft.com/office/drawing/2014/main" id="{0129038A-C718-CC91-03DF-538EA163010A}"/>
              </a:ext>
            </a:extLst>
          </p:cNvPr>
          <p:cNvPicPr>
            <a:picLocks noChangeAspect="1"/>
          </p:cNvPicPr>
          <p:nvPr/>
        </p:nvPicPr>
        <p:blipFill>
          <a:blip r:embed="rId3"/>
          <a:stretch>
            <a:fillRect/>
          </a:stretch>
        </p:blipFill>
        <p:spPr>
          <a:xfrm>
            <a:off x="246713" y="2130211"/>
            <a:ext cx="3498138" cy="3382582"/>
          </a:xfrm>
          <a:prstGeom prst="rect">
            <a:avLst/>
          </a:prstGeom>
          <a:ln w="19050">
            <a:solidFill>
              <a:schemeClr val="tx1"/>
            </a:solidFill>
          </a:ln>
        </p:spPr>
      </p:pic>
      <p:sp>
        <p:nvSpPr>
          <p:cNvPr id="16" name="TextBox 15">
            <a:extLst>
              <a:ext uri="{FF2B5EF4-FFF2-40B4-BE49-F238E27FC236}">
                <a16:creationId xmlns:a16="http://schemas.microsoft.com/office/drawing/2014/main" id="{B56466F6-E0E9-B495-B9A1-67AD6BDB8970}"/>
              </a:ext>
            </a:extLst>
          </p:cNvPr>
          <p:cNvSpPr txBox="1"/>
          <p:nvPr/>
        </p:nvSpPr>
        <p:spPr>
          <a:xfrm>
            <a:off x="4169118" y="2130209"/>
            <a:ext cx="2774271" cy="2800767"/>
          </a:xfrm>
          <a:prstGeom prst="rect">
            <a:avLst/>
          </a:prstGeom>
          <a:solidFill>
            <a:schemeClr val="bg1"/>
          </a:solidFill>
          <a:ln w="19050">
            <a:solidFill>
              <a:schemeClr val="tx1"/>
            </a:solidFill>
          </a:ln>
        </p:spPr>
        <p:txBody>
          <a:bodyPr wrap="square" rtlCol="0">
            <a:spAutoFit/>
          </a:bodyPr>
          <a:lstStyle/>
          <a:p>
            <a:r>
              <a:rPr lang="en-US" sz="1600" dirty="0"/>
              <a:t>Contact Us:</a:t>
            </a:r>
          </a:p>
          <a:p>
            <a:r>
              <a:rPr lang="en-US" sz="1600" dirty="0"/>
              <a:t>You can connect with the team via email or through mobile.</a:t>
            </a:r>
          </a:p>
          <a:p>
            <a:r>
              <a:rPr lang="en-US" sz="1600" dirty="0"/>
              <a:t>Email: Email@Gmail.com</a:t>
            </a:r>
          </a:p>
          <a:p>
            <a:r>
              <a:rPr lang="en-US" sz="1600" dirty="0"/>
              <a:t>Mobile: 0000-000-000</a:t>
            </a:r>
          </a:p>
          <a:p>
            <a:endParaRPr lang="en-US" sz="1600" dirty="0"/>
          </a:p>
          <a:p>
            <a:r>
              <a:rPr lang="en-US" sz="1600" dirty="0"/>
              <a:t>Or you can reach out on our social media platforms and get in contact with Jason to find out more.</a:t>
            </a:r>
          </a:p>
        </p:txBody>
      </p:sp>
      <p:pic>
        <p:nvPicPr>
          <p:cNvPr id="19" name="Picture 18">
            <a:extLst>
              <a:ext uri="{FF2B5EF4-FFF2-40B4-BE49-F238E27FC236}">
                <a16:creationId xmlns:a16="http://schemas.microsoft.com/office/drawing/2014/main" id="{2DE509AD-0863-640E-A755-F62BE95AEDA1}"/>
              </a:ext>
            </a:extLst>
          </p:cNvPr>
          <p:cNvPicPr>
            <a:picLocks noChangeAspect="1"/>
          </p:cNvPicPr>
          <p:nvPr/>
        </p:nvPicPr>
        <p:blipFill>
          <a:blip r:embed="rId4"/>
          <a:stretch>
            <a:fillRect/>
          </a:stretch>
        </p:blipFill>
        <p:spPr>
          <a:xfrm>
            <a:off x="201185" y="5680085"/>
            <a:ext cx="515213" cy="508693"/>
          </a:xfrm>
          <a:prstGeom prst="rect">
            <a:avLst/>
          </a:prstGeom>
        </p:spPr>
      </p:pic>
      <p:sp>
        <p:nvSpPr>
          <p:cNvPr id="20" name="TextBox 19">
            <a:extLst>
              <a:ext uri="{FF2B5EF4-FFF2-40B4-BE49-F238E27FC236}">
                <a16:creationId xmlns:a16="http://schemas.microsoft.com/office/drawing/2014/main" id="{5F810B5A-3636-3B4B-4FF7-A42737A3ADF1}"/>
              </a:ext>
            </a:extLst>
          </p:cNvPr>
          <p:cNvSpPr txBox="1"/>
          <p:nvPr/>
        </p:nvSpPr>
        <p:spPr>
          <a:xfrm>
            <a:off x="865638" y="5753440"/>
            <a:ext cx="1586253" cy="276999"/>
          </a:xfrm>
          <a:prstGeom prst="rect">
            <a:avLst/>
          </a:prstGeom>
          <a:solidFill>
            <a:schemeClr val="bg1"/>
          </a:solidFill>
          <a:ln w="19050">
            <a:solidFill>
              <a:schemeClr val="tx1"/>
            </a:solidFill>
          </a:ln>
        </p:spPr>
        <p:txBody>
          <a:bodyPr wrap="square" rtlCol="0">
            <a:spAutoFit/>
          </a:bodyPr>
          <a:lstStyle/>
          <a:p>
            <a:r>
              <a:rPr lang="en-US" sz="1200" dirty="0"/>
              <a:t>@trubluetiling</a:t>
            </a:r>
          </a:p>
        </p:txBody>
      </p:sp>
      <p:pic>
        <p:nvPicPr>
          <p:cNvPr id="22" name="Picture 21">
            <a:extLst>
              <a:ext uri="{FF2B5EF4-FFF2-40B4-BE49-F238E27FC236}">
                <a16:creationId xmlns:a16="http://schemas.microsoft.com/office/drawing/2014/main" id="{38FF76ED-60EE-575A-E9A6-2165B4088EB7}"/>
              </a:ext>
            </a:extLst>
          </p:cNvPr>
          <p:cNvPicPr>
            <a:picLocks noChangeAspect="1"/>
          </p:cNvPicPr>
          <p:nvPr/>
        </p:nvPicPr>
        <p:blipFill>
          <a:blip r:embed="rId5"/>
          <a:stretch>
            <a:fillRect/>
          </a:stretch>
        </p:blipFill>
        <p:spPr>
          <a:xfrm>
            <a:off x="198725" y="6312382"/>
            <a:ext cx="517671" cy="508693"/>
          </a:xfrm>
          <a:prstGeom prst="rect">
            <a:avLst/>
          </a:prstGeom>
        </p:spPr>
      </p:pic>
      <p:sp>
        <p:nvSpPr>
          <p:cNvPr id="23" name="TextBox 22">
            <a:extLst>
              <a:ext uri="{FF2B5EF4-FFF2-40B4-BE49-F238E27FC236}">
                <a16:creationId xmlns:a16="http://schemas.microsoft.com/office/drawing/2014/main" id="{D15801DA-F374-CD27-C272-77A427627C5F}"/>
              </a:ext>
            </a:extLst>
          </p:cNvPr>
          <p:cNvSpPr txBox="1"/>
          <p:nvPr/>
        </p:nvSpPr>
        <p:spPr>
          <a:xfrm>
            <a:off x="865633" y="6382062"/>
            <a:ext cx="1375862" cy="276999"/>
          </a:xfrm>
          <a:prstGeom prst="rect">
            <a:avLst/>
          </a:prstGeom>
          <a:solidFill>
            <a:schemeClr val="bg1"/>
          </a:solidFill>
          <a:ln w="19050">
            <a:solidFill>
              <a:schemeClr val="tx1"/>
            </a:solidFill>
          </a:ln>
        </p:spPr>
        <p:txBody>
          <a:bodyPr wrap="square" rtlCol="0">
            <a:spAutoFit/>
          </a:bodyPr>
          <a:lstStyle/>
          <a:p>
            <a:r>
              <a:rPr lang="en-US" sz="1200" dirty="0" err="1"/>
              <a:t>trubluetiling</a:t>
            </a:r>
            <a:endParaRPr lang="en-US" sz="1200" dirty="0"/>
          </a:p>
        </p:txBody>
      </p:sp>
      <p:pic>
        <p:nvPicPr>
          <p:cNvPr id="25" name="Picture 24">
            <a:extLst>
              <a:ext uri="{FF2B5EF4-FFF2-40B4-BE49-F238E27FC236}">
                <a16:creationId xmlns:a16="http://schemas.microsoft.com/office/drawing/2014/main" id="{98B5C56E-951C-3C6C-F106-04BB07449F98}"/>
              </a:ext>
            </a:extLst>
          </p:cNvPr>
          <p:cNvPicPr>
            <a:picLocks noChangeAspect="1"/>
          </p:cNvPicPr>
          <p:nvPr/>
        </p:nvPicPr>
        <p:blipFill>
          <a:blip r:embed="rId6"/>
          <a:stretch>
            <a:fillRect/>
          </a:stretch>
        </p:blipFill>
        <p:spPr>
          <a:xfrm>
            <a:off x="7367653" y="2130207"/>
            <a:ext cx="4769511" cy="4926049"/>
          </a:xfrm>
          <a:prstGeom prst="rect">
            <a:avLst/>
          </a:prstGeom>
          <a:ln w="19050">
            <a:solidFill>
              <a:schemeClr val="tx1"/>
            </a:solidFill>
          </a:ln>
        </p:spPr>
      </p:pic>
    </p:spTree>
    <p:extLst>
      <p:ext uri="{BB962C8B-B14F-4D97-AF65-F5344CB8AC3E}">
        <p14:creationId xmlns:p14="http://schemas.microsoft.com/office/powerpoint/2010/main" val="403802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6F3FB-A4B9-40A6-873A-6421F565B428}"/>
              </a:ext>
            </a:extLst>
          </p:cNvPr>
          <p:cNvPicPr>
            <a:picLocks noChangeAspect="1"/>
          </p:cNvPicPr>
          <p:nvPr/>
        </p:nvPicPr>
        <p:blipFill>
          <a:blip r:embed="rId2"/>
          <a:stretch>
            <a:fillRect/>
          </a:stretch>
        </p:blipFill>
        <p:spPr>
          <a:xfrm>
            <a:off x="0" y="0"/>
            <a:ext cx="12192000" cy="1584960"/>
          </a:xfrm>
          <a:prstGeom prst="rect">
            <a:avLst/>
          </a:prstGeom>
        </p:spPr>
      </p:pic>
      <p:sp>
        <p:nvSpPr>
          <p:cNvPr id="6" name="Rectangle 5">
            <a:extLst>
              <a:ext uri="{FF2B5EF4-FFF2-40B4-BE49-F238E27FC236}">
                <a16:creationId xmlns:a16="http://schemas.microsoft.com/office/drawing/2014/main" id="{F1CDE2F6-0998-453C-940F-9F31632498CE}"/>
              </a:ext>
            </a:extLst>
          </p:cNvPr>
          <p:cNvSpPr/>
          <p:nvPr/>
        </p:nvSpPr>
        <p:spPr>
          <a:xfrm>
            <a:off x="-329184" y="1584960"/>
            <a:ext cx="12606528" cy="37795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2" name="TextBox 1">
            <a:extLst>
              <a:ext uri="{FF2B5EF4-FFF2-40B4-BE49-F238E27FC236}">
                <a16:creationId xmlns:a16="http://schemas.microsoft.com/office/drawing/2014/main" id="{DFB9EC03-8466-3834-727C-84750B2483A1}"/>
              </a:ext>
            </a:extLst>
          </p:cNvPr>
          <p:cNvSpPr txBox="1"/>
          <p:nvPr/>
        </p:nvSpPr>
        <p:spPr>
          <a:xfrm>
            <a:off x="865633" y="2474978"/>
            <a:ext cx="2060449" cy="205121"/>
          </a:xfrm>
          <a:prstGeom prst="rect">
            <a:avLst/>
          </a:prstGeom>
          <a:noFill/>
        </p:spPr>
        <p:txBody>
          <a:bodyPr wrap="square" rtlCol="0">
            <a:spAutoFit/>
          </a:bodyPr>
          <a:lstStyle/>
          <a:p>
            <a:r>
              <a:rPr lang="en-US" sz="733" dirty="0"/>
              <a:t>Get a Quote</a:t>
            </a:r>
          </a:p>
        </p:txBody>
      </p:sp>
      <p:sp>
        <p:nvSpPr>
          <p:cNvPr id="3" name="TextBox 2">
            <a:extLst>
              <a:ext uri="{FF2B5EF4-FFF2-40B4-BE49-F238E27FC236}">
                <a16:creationId xmlns:a16="http://schemas.microsoft.com/office/drawing/2014/main" id="{0F5BA9DA-82DF-49B8-CA41-C93CACD8F228}"/>
              </a:ext>
            </a:extLst>
          </p:cNvPr>
          <p:cNvSpPr txBox="1"/>
          <p:nvPr/>
        </p:nvSpPr>
        <p:spPr>
          <a:xfrm>
            <a:off x="749811" y="1630155"/>
            <a:ext cx="804671" cy="307777"/>
          </a:xfrm>
          <a:prstGeom prst="rect">
            <a:avLst/>
          </a:prstGeom>
          <a:noFill/>
        </p:spPr>
        <p:txBody>
          <a:bodyPr wrap="square" rtlCol="0">
            <a:spAutoFit/>
          </a:bodyPr>
          <a:lstStyle/>
          <a:p>
            <a:r>
              <a:rPr lang="en-US" sz="1400" dirty="0"/>
              <a:t>Home</a:t>
            </a:r>
          </a:p>
        </p:txBody>
      </p:sp>
      <p:sp>
        <p:nvSpPr>
          <p:cNvPr id="4" name="TextBox 3">
            <a:extLst>
              <a:ext uri="{FF2B5EF4-FFF2-40B4-BE49-F238E27FC236}">
                <a16:creationId xmlns:a16="http://schemas.microsoft.com/office/drawing/2014/main" id="{B4E399B0-70C7-774B-CE98-33CD09A6A27F}"/>
              </a:ext>
            </a:extLst>
          </p:cNvPr>
          <p:cNvSpPr txBox="1"/>
          <p:nvPr/>
        </p:nvSpPr>
        <p:spPr>
          <a:xfrm>
            <a:off x="2993140" y="1617964"/>
            <a:ext cx="957071" cy="307777"/>
          </a:xfrm>
          <a:prstGeom prst="rect">
            <a:avLst/>
          </a:prstGeom>
          <a:noFill/>
        </p:spPr>
        <p:txBody>
          <a:bodyPr wrap="square" rtlCol="0">
            <a:spAutoFit/>
          </a:bodyPr>
          <a:lstStyle/>
          <a:p>
            <a:r>
              <a:rPr lang="en-US" sz="1400" dirty="0"/>
              <a:t>Gallery</a:t>
            </a:r>
          </a:p>
        </p:txBody>
      </p:sp>
      <p:sp>
        <p:nvSpPr>
          <p:cNvPr id="7" name="TextBox 6">
            <a:extLst>
              <a:ext uri="{FF2B5EF4-FFF2-40B4-BE49-F238E27FC236}">
                <a16:creationId xmlns:a16="http://schemas.microsoft.com/office/drawing/2014/main" id="{69A7FB1F-A1E3-E01B-17F7-0BD98F0C25A1}"/>
              </a:ext>
            </a:extLst>
          </p:cNvPr>
          <p:cNvSpPr txBox="1"/>
          <p:nvPr/>
        </p:nvSpPr>
        <p:spPr>
          <a:xfrm>
            <a:off x="10732009" y="1614653"/>
            <a:ext cx="1097280" cy="307777"/>
          </a:xfrm>
          <a:prstGeom prst="rect">
            <a:avLst/>
          </a:prstGeom>
          <a:noFill/>
        </p:spPr>
        <p:txBody>
          <a:bodyPr wrap="square" rtlCol="0">
            <a:spAutoFit/>
          </a:bodyPr>
          <a:lstStyle/>
          <a:p>
            <a:r>
              <a:rPr lang="en-US" sz="1400" dirty="0"/>
              <a:t>About Us</a:t>
            </a:r>
          </a:p>
        </p:txBody>
      </p:sp>
      <p:sp>
        <p:nvSpPr>
          <p:cNvPr id="8" name="TextBox 7">
            <a:extLst>
              <a:ext uri="{FF2B5EF4-FFF2-40B4-BE49-F238E27FC236}">
                <a16:creationId xmlns:a16="http://schemas.microsoft.com/office/drawing/2014/main" id="{659E8E37-E76A-9356-F490-13912F58870E}"/>
              </a:ext>
            </a:extLst>
          </p:cNvPr>
          <p:cNvSpPr txBox="1"/>
          <p:nvPr/>
        </p:nvSpPr>
        <p:spPr>
          <a:xfrm>
            <a:off x="8241791" y="1602462"/>
            <a:ext cx="1341120" cy="307777"/>
          </a:xfrm>
          <a:prstGeom prst="rect">
            <a:avLst/>
          </a:prstGeom>
          <a:noFill/>
        </p:spPr>
        <p:txBody>
          <a:bodyPr wrap="square" rtlCol="0">
            <a:spAutoFit/>
          </a:bodyPr>
          <a:lstStyle/>
          <a:p>
            <a:r>
              <a:rPr lang="en-US" sz="1400" dirty="0"/>
              <a:t>Contact Us</a:t>
            </a:r>
          </a:p>
        </p:txBody>
      </p:sp>
      <p:sp>
        <p:nvSpPr>
          <p:cNvPr id="9" name="TextBox 8">
            <a:extLst>
              <a:ext uri="{FF2B5EF4-FFF2-40B4-BE49-F238E27FC236}">
                <a16:creationId xmlns:a16="http://schemas.microsoft.com/office/drawing/2014/main" id="{47CFB17D-EBFB-12CC-22F8-967361FCE5CE}"/>
              </a:ext>
            </a:extLst>
          </p:cNvPr>
          <p:cNvSpPr txBox="1"/>
          <p:nvPr/>
        </p:nvSpPr>
        <p:spPr>
          <a:xfrm>
            <a:off x="5388869" y="1614656"/>
            <a:ext cx="1414271" cy="307777"/>
          </a:xfrm>
          <a:prstGeom prst="rect">
            <a:avLst/>
          </a:prstGeom>
          <a:noFill/>
        </p:spPr>
        <p:txBody>
          <a:bodyPr wrap="square" rtlCol="0">
            <a:spAutoFit/>
          </a:bodyPr>
          <a:lstStyle/>
          <a:p>
            <a:r>
              <a:rPr lang="en-US" sz="1400" dirty="0"/>
              <a:t>Services</a:t>
            </a:r>
          </a:p>
        </p:txBody>
      </p:sp>
      <p:sp>
        <p:nvSpPr>
          <p:cNvPr id="10" name="TextBox 9">
            <a:extLst>
              <a:ext uri="{FF2B5EF4-FFF2-40B4-BE49-F238E27FC236}">
                <a16:creationId xmlns:a16="http://schemas.microsoft.com/office/drawing/2014/main" id="{5645C431-FB08-7DD0-10CD-FC6548EBB266}"/>
              </a:ext>
            </a:extLst>
          </p:cNvPr>
          <p:cNvSpPr txBox="1"/>
          <p:nvPr/>
        </p:nvSpPr>
        <p:spPr>
          <a:xfrm>
            <a:off x="0" y="-36686"/>
            <a:ext cx="2783660" cy="769441"/>
          </a:xfrm>
          <a:prstGeom prst="rect">
            <a:avLst/>
          </a:prstGeom>
          <a:noFill/>
        </p:spPr>
        <p:txBody>
          <a:bodyPr wrap="square" rtlCol="0">
            <a:spAutoFit/>
          </a:bodyPr>
          <a:lstStyle/>
          <a:p>
            <a:r>
              <a:rPr lang="en-US" sz="4400" dirty="0">
                <a:solidFill>
                  <a:schemeClr val="bg1"/>
                </a:solidFill>
                <a:latin typeface="AngsanaUPC" panose="020B0502040204020203" pitchFamily="18" charset="-34"/>
                <a:cs typeface="AngsanaUPC" panose="020B0502040204020203" pitchFamily="18" charset="-34"/>
              </a:rPr>
              <a:t>Tru Blue Tiling</a:t>
            </a:r>
          </a:p>
        </p:txBody>
      </p:sp>
      <p:sp>
        <p:nvSpPr>
          <p:cNvPr id="11" name="TextBox 10">
            <a:extLst>
              <a:ext uri="{FF2B5EF4-FFF2-40B4-BE49-F238E27FC236}">
                <a16:creationId xmlns:a16="http://schemas.microsoft.com/office/drawing/2014/main" id="{89404A63-77B6-96EE-019B-2426C3B6B568}"/>
              </a:ext>
            </a:extLst>
          </p:cNvPr>
          <p:cNvSpPr txBox="1"/>
          <p:nvPr/>
        </p:nvSpPr>
        <p:spPr>
          <a:xfrm>
            <a:off x="0" y="1345210"/>
            <a:ext cx="3665692" cy="307777"/>
          </a:xfrm>
          <a:prstGeom prst="rect">
            <a:avLst/>
          </a:prstGeom>
          <a:noFill/>
        </p:spPr>
        <p:txBody>
          <a:bodyPr wrap="square" rtlCol="0">
            <a:spAutoFit/>
          </a:bodyPr>
          <a:lstStyle/>
          <a:p>
            <a:r>
              <a:rPr lang="en-US" sz="1400" dirty="0">
                <a:solidFill>
                  <a:schemeClr val="bg1"/>
                </a:solidFill>
              </a:rPr>
              <a:t>Pool Tiling &amp; Renovation Experts</a:t>
            </a:r>
          </a:p>
        </p:txBody>
      </p:sp>
      <p:sp>
        <p:nvSpPr>
          <p:cNvPr id="12" name="Rectangle 11">
            <a:extLst>
              <a:ext uri="{FF2B5EF4-FFF2-40B4-BE49-F238E27FC236}">
                <a16:creationId xmlns:a16="http://schemas.microsoft.com/office/drawing/2014/main" id="{D384376E-3EC3-4CA7-4B1D-B435863D4212}"/>
              </a:ext>
            </a:extLst>
          </p:cNvPr>
          <p:cNvSpPr/>
          <p:nvPr/>
        </p:nvSpPr>
        <p:spPr>
          <a:xfrm>
            <a:off x="0" y="1962911"/>
            <a:ext cx="12277342" cy="52551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3"/>
          </a:p>
        </p:txBody>
      </p:sp>
      <p:sp>
        <p:nvSpPr>
          <p:cNvPr id="13" name="TextBox 12">
            <a:extLst>
              <a:ext uri="{FF2B5EF4-FFF2-40B4-BE49-F238E27FC236}">
                <a16:creationId xmlns:a16="http://schemas.microsoft.com/office/drawing/2014/main" id="{E5E32402-0B9C-D055-4268-A24DB59E81AA}"/>
              </a:ext>
            </a:extLst>
          </p:cNvPr>
          <p:cNvSpPr txBox="1"/>
          <p:nvPr/>
        </p:nvSpPr>
        <p:spPr>
          <a:xfrm>
            <a:off x="11077995" y="0"/>
            <a:ext cx="1156676" cy="307777"/>
          </a:xfrm>
          <a:prstGeom prst="rect">
            <a:avLst/>
          </a:prstGeom>
          <a:noFill/>
        </p:spPr>
        <p:txBody>
          <a:bodyPr wrap="square" rtlCol="0">
            <a:spAutoFit/>
          </a:bodyPr>
          <a:lstStyle/>
          <a:p>
            <a:r>
              <a:rPr lang="en-US" sz="1400" dirty="0">
                <a:solidFill>
                  <a:schemeClr val="bg1"/>
                </a:solidFill>
              </a:rPr>
              <a:t>About Us</a:t>
            </a:r>
          </a:p>
        </p:txBody>
      </p:sp>
      <p:sp>
        <p:nvSpPr>
          <p:cNvPr id="14" name="TextBox 13">
            <a:extLst>
              <a:ext uri="{FF2B5EF4-FFF2-40B4-BE49-F238E27FC236}">
                <a16:creationId xmlns:a16="http://schemas.microsoft.com/office/drawing/2014/main" id="{6E007A54-C104-DF55-4CAD-64D9EA992518}"/>
              </a:ext>
            </a:extLst>
          </p:cNvPr>
          <p:cNvSpPr txBox="1"/>
          <p:nvPr/>
        </p:nvSpPr>
        <p:spPr>
          <a:xfrm>
            <a:off x="126489" y="2090809"/>
            <a:ext cx="2999876" cy="4093428"/>
          </a:xfrm>
          <a:prstGeom prst="rect">
            <a:avLst/>
          </a:prstGeom>
          <a:solidFill>
            <a:schemeClr val="bg1"/>
          </a:solidFill>
          <a:ln w="19050">
            <a:solidFill>
              <a:schemeClr val="tx1"/>
            </a:solidFill>
          </a:ln>
        </p:spPr>
        <p:txBody>
          <a:bodyPr wrap="square" rtlCol="0">
            <a:spAutoFit/>
          </a:bodyPr>
          <a:lstStyle/>
          <a:p>
            <a:r>
              <a:rPr lang="en-US" sz="2000" dirty="0"/>
              <a:t>Tru Blue Tiling is a locally owned and operated family business. </a:t>
            </a:r>
          </a:p>
          <a:p>
            <a:r>
              <a:rPr lang="en-US" sz="2000" dirty="0"/>
              <a:t>Tru Blue Tiling has been building and renovating pools for over 30 years.</a:t>
            </a:r>
          </a:p>
          <a:p>
            <a:r>
              <a:rPr lang="en-US" sz="2000" dirty="0"/>
              <a:t> </a:t>
            </a:r>
          </a:p>
          <a:p>
            <a:r>
              <a:rPr lang="en-US" sz="2000" dirty="0"/>
              <a:t>From new builds to renovations, Tru Blue Tiling has established itself as one of the top tiling businesses in Melbourne. </a:t>
            </a:r>
          </a:p>
        </p:txBody>
      </p:sp>
      <p:pic>
        <p:nvPicPr>
          <p:cNvPr id="16" name="Picture 15">
            <a:extLst>
              <a:ext uri="{FF2B5EF4-FFF2-40B4-BE49-F238E27FC236}">
                <a16:creationId xmlns:a16="http://schemas.microsoft.com/office/drawing/2014/main" id="{B72A39B1-D40F-3C0A-AD84-F81AF6911392}"/>
              </a:ext>
            </a:extLst>
          </p:cNvPr>
          <p:cNvPicPr>
            <a:picLocks noChangeAspect="1"/>
          </p:cNvPicPr>
          <p:nvPr/>
        </p:nvPicPr>
        <p:blipFill>
          <a:blip r:embed="rId3"/>
          <a:stretch>
            <a:fillRect/>
          </a:stretch>
        </p:blipFill>
        <p:spPr>
          <a:xfrm>
            <a:off x="3257553" y="2090811"/>
            <a:ext cx="2716529" cy="2871311"/>
          </a:xfrm>
          <a:prstGeom prst="rect">
            <a:avLst/>
          </a:prstGeom>
          <a:ln w="19050">
            <a:solidFill>
              <a:schemeClr val="tx1"/>
            </a:solidFill>
          </a:ln>
        </p:spPr>
      </p:pic>
      <p:pic>
        <p:nvPicPr>
          <p:cNvPr id="18" name="Picture 17">
            <a:extLst>
              <a:ext uri="{FF2B5EF4-FFF2-40B4-BE49-F238E27FC236}">
                <a16:creationId xmlns:a16="http://schemas.microsoft.com/office/drawing/2014/main" id="{A65A4ABB-CC1A-F82E-DBBF-4F3C44ED8F82}"/>
              </a:ext>
            </a:extLst>
          </p:cNvPr>
          <p:cNvPicPr>
            <a:picLocks noChangeAspect="1"/>
          </p:cNvPicPr>
          <p:nvPr/>
        </p:nvPicPr>
        <p:blipFill>
          <a:blip r:embed="rId4"/>
          <a:stretch>
            <a:fillRect/>
          </a:stretch>
        </p:blipFill>
        <p:spPr>
          <a:xfrm>
            <a:off x="6139476" y="2090811"/>
            <a:ext cx="2716533" cy="2871311"/>
          </a:xfrm>
          <a:prstGeom prst="rect">
            <a:avLst/>
          </a:prstGeom>
          <a:ln w="19050">
            <a:solidFill>
              <a:schemeClr val="tx1"/>
            </a:solidFill>
          </a:ln>
        </p:spPr>
      </p:pic>
      <p:pic>
        <p:nvPicPr>
          <p:cNvPr id="20" name="Picture 19">
            <a:extLst>
              <a:ext uri="{FF2B5EF4-FFF2-40B4-BE49-F238E27FC236}">
                <a16:creationId xmlns:a16="http://schemas.microsoft.com/office/drawing/2014/main" id="{6D120C96-32C9-170C-04F3-8278CA887DC3}"/>
              </a:ext>
            </a:extLst>
          </p:cNvPr>
          <p:cNvPicPr>
            <a:picLocks noChangeAspect="1"/>
          </p:cNvPicPr>
          <p:nvPr/>
        </p:nvPicPr>
        <p:blipFill>
          <a:blip r:embed="rId5"/>
          <a:stretch>
            <a:fillRect/>
          </a:stretch>
        </p:blipFill>
        <p:spPr>
          <a:xfrm>
            <a:off x="9045425" y="2090811"/>
            <a:ext cx="2902351" cy="2871311"/>
          </a:xfrm>
          <a:prstGeom prst="rect">
            <a:avLst/>
          </a:prstGeom>
          <a:ln w="19050">
            <a:solidFill>
              <a:schemeClr val="tx1"/>
            </a:solidFill>
          </a:ln>
        </p:spPr>
      </p:pic>
    </p:spTree>
    <p:extLst>
      <p:ext uri="{BB962C8B-B14F-4D97-AF65-F5344CB8AC3E}">
        <p14:creationId xmlns:p14="http://schemas.microsoft.com/office/powerpoint/2010/main" val="431408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89</TotalTime>
  <Words>556</Words>
  <Application>Microsoft Office PowerPoint</Application>
  <PresentationFormat>Widescreen</PresentationFormat>
  <Paragraphs>87</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AngsanaUPC</vt:lpstr>
      <vt:lpstr>Aptos</vt:lpstr>
      <vt:lpstr>Aptos Display</vt:lpstr>
      <vt:lpstr>Arial</vt:lpstr>
      <vt:lpstr>Office Theme</vt:lpstr>
      <vt:lpstr>Website for Tru Blue Tiling</vt:lpstr>
      <vt:lpstr>Site Map</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for Tru Blue Tiling</dc:title>
  <dc:creator>Marcus Meyer</dc:creator>
  <cp:lastModifiedBy>Marcus Meyer</cp:lastModifiedBy>
  <cp:revision>1</cp:revision>
  <dcterms:created xsi:type="dcterms:W3CDTF">2024-05-02T16:39:44Z</dcterms:created>
  <dcterms:modified xsi:type="dcterms:W3CDTF">2024-05-02T18:09:27Z</dcterms:modified>
</cp:coreProperties>
</file>